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6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42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40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28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31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04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93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77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45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49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34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BFFAF-23DF-45C9-B5DF-20F6E5B5DBD5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9D095-AF2C-4D07-9E1D-2EC7C38B7A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94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884219" y="1394890"/>
            <a:ext cx="8506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Tekirdağ Namık Kemal Üniversitesi Hastanesi </a:t>
            </a:r>
          </a:p>
          <a:p>
            <a:pPr algn="ctr"/>
            <a:r>
              <a:rPr lang="tr-TR" dirty="0" smtClean="0"/>
              <a:t>Endokrinoloji Ve Metabolizma Hastalıkları Bilim Dalı Ve Sağlık Bilimleri Fakültesi İşbirliğiyle </a:t>
            </a:r>
          </a:p>
          <a:p>
            <a:pPr algn="ctr"/>
            <a:r>
              <a:rPr lang="tr-TR" dirty="0" smtClean="0"/>
              <a:t>Düzenlenen </a:t>
            </a:r>
            <a:r>
              <a:rPr lang="tr-TR" b="1" dirty="0" smtClean="0"/>
              <a:t>«19 Kasım Diyabet Sempozyumu» </a:t>
            </a:r>
          </a:p>
          <a:p>
            <a:pPr algn="ctr"/>
            <a:r>
              <a:rPr lang="tr-TR" dirty="0" smtClean="0"/>
              <a:t>Programına katılımınız bizleri onurlandıracaktır.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122218" y="2951018"/>
            <a:ext cx="4184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Prof. Dr. Gülşah ELBÜKEN</a:t>
            </a:r>
          </a:p>
          <a:p>
            <a:r>
              <a:rPr lang="tr-TR" dirty="0" smtClean="0"/>
              <a:t>Sempozyum Başkanı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512618" y="4765964"/>
            <a:ext cx="7550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Sempozyum </a:t>
            </a:r>
          </a:p>
          <a:p>
            <a:r>
              <a:rPr lang="tr-TR" dirty="0" smtClean="0"/>
              <a:t>Tarih: 19 KASIM 2025 Çarşamba</a:t>
            </a:r>
          </a:p>
          <a:p>
            <a:r>
              <a:rPr lang="tr-TR" dirty="0" smtClean="0"/>
              <a:t>Saat: 08.30- 12.00</a:t>
            </a:r>
          </a:p>
          <a:p>
            <a:r>
              <a:rPr lang="tr-TR" dirty="0" smtClean="0"/>
              <a:t>Yer: Tekirdağ Namık Kemal Üniversitesi Hastanesi Konferans Salonu</a:t>
            </a:r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836" y="80917"/>
            <a:ext cx="1233055" cy="123305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981" y="80917"/>
            <a:ext cx="1233055" cy="123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8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740115"/>
              </p:ext>
            </p:extLst>
          </p:nvPr>
        </p:nvGraphicFramePr>
        <p:xfrm>
          <a:off x="110272" y="147835"/>
          <a:ext cx="11980128" cy="64788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7589">
                  <a:extLst>
                    <a:ext uri="{9D8B030D-6E8A-4147-A177-3AD203B41FA5}">
                      <a16:colId xmlns:a16="http://schemas.microsoft.com/office/drawing/2014/main" xmlns="" val="2784241647"/>
                    </a:ext>
                  </a:extLst>
                </a:gridCol>
                <a:gridCol w="6473473">
                  <a:extLst>
                    <a:ext uri="{9D8B030D-6E8A-4147-A177-3AD203B41FA5}">
                      <a16:colId xmlns:a16="http://schemas.microsoft.com/office/drawing/2014/main" xmlns="" val="2976545640"/>
                    </a:ext>
                  </a:extLst>
                </a:gridCol>
                <a:gridCol w="3199066">
                  <a:extLst>
                    <a:ext uri="{9D8B030D-6E8A-4147-A177-3AD203B41FA5}">
                      <a16:colId xmlns:a16="http://schemas.microsoft.com/office/drawing/2014/main" xmlns="" val="1578335172"/>
                    </a:ext>
                  </a:extLst>
                </a:gridCol>
              </a:tblGrid>
              <a:tr h="340473">
                <a:tc gridSpan="3"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PROGRAM</a:t>
                      </a:r>
                      <a:r>
                        <a:rPr lang="tr-TR" sz="1400" baseline="0" dirty="0" smtClean="0"/>
                        <a:t> AKIŞI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8853282"/>
                  </a:ext>
                </a:extLst>
              </a:tr>
              <a:tr h="340473">
                <a:tc gridSpan="3">
                  <a:txBody>
                    <a:bodyPr/>
                    <a:lstStyle/>
                    <a:p>
                      <a:r>
                        <a:rPr lang="tr-TR" sz="1400" dirty="0" smtClean="0"/>
                        <a:t>  08.30- 08.45   Açılış,</a:t>
                      </a:r>
                      <a:r>
                        <a:rPr lang="tr-TR" sz="1400" baseline="0" dirty="0" smtClean="0"/>
                        <a:t> Saygı Duruşu ve İstiklal Marşı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2311257"/>
                  </a:ext>
                </a:extLst>
              </a:tr>
              <a:tr h="340473"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r-TR" sz="1400" baseline="0" dirty="0" smtClean="0"/>
                        <a:t>1. OTURUM           DİYABETİN TANIMI VE GLİSEMİK HEDEFLER                                                                            OTURUM BAŞKANI: Prof. Dr. </a:t>
                      </a:r>
                      <a:r>
                        <a:rPr lang="tr-TR" sz="1400" baseline="0" dirty="0" err="1" smtClean="0"/>
                        <a:t>Sayid</a:t>
                      </a:r>
                      <a:r>
                        <a:rPr lang="tr-TR" sz="1400" baseline="0" dirty="0" smtClean="0"/>
                        <a:t> ZUHUR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3245997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08.45- 09.05 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</a:t>
                      </a:r>
                      <a:r>
                        <a:rPr lang="tr-TR" sz="1400" baseline="0" dirty="0" smtClean="0"/>
                        <a:t> Tanımı, Önemi ve Epidemiyolojisi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aseline="0" dirty="0" smtClean="0"/>
                        <a:t>Prof. Dr. </a:t>
                      </a:r>
                      <a:r>
                        <a:rPr lang="tr-TR" sz="1400" baseline="0" dirty="0" err="1" smtClean="0"/>
                        <a:t>Sayid</a:t>
                      </a:r>
                      <a:r>
                        <a:rPr lang="tr-TR" sz="1400" baseline="0" dirty="0" smtClean="0"/>
                        <a:t> ZUHUR</a:t>
                      </a:r>
                      <a:endParaRPr lang="tr-TR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813559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09.05- 09.25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 Tanısı ve </a:t>
                      </a:r>
                      <a:r>
                        <a:rPr lang="tr-TR" sz="1400" dirty="0" err="1" smtClean="0"/>
                        <a:t>Glisemik</a:t>
                      </a:r>
                      <a:r>
                        <a:rPr lang="tr-TR" sz="1400" dirty="0" smtClean="0"/>
                        <a:t> Hedefler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Prof.</a:t>
                      </a:r>
                      <a:r>
                        <a:rPr lang="tr-TR" sz="1400" baseline="0" dirty="0" smtClean="0"/>
                        <a:t> Dr. Gülşah ELBÜKEN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8624123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09.25- 09.45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Sağlık</a:t>
                      </a:r>
                      <a:r>
                        <a:rPr lang="tr-TR" sz="1400" baseline="0" dirty="0" smtClean="0"/>
                        <a:t> Okuryazarlığının Diyabet ve Diyabetik Ayak Yaralarındaki Yeri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Prof.</a:t>
                      </a:r>
                      <a:r>
                        <a:rPr lang="tr-TR" sz="1400" baseline="0" dirty="0" smtClean="0"/>
                        <a:t> Dr. Tülin YILDIZ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9693929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09.45- 09.55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Soru ve Cevap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18529798"/>
                  </a:ext>
                </a:extLst>
              </a:tr>
              <a:tr h="350348"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r-TR" sz="1400" baseline="0" dirty="0" smtClean="0"/>
                        <a:t>2. OTURUM           DİYABETİN AKUT VE KRONİK KOMPLİKASYONLARI                                                                OTURUM BAŞKANI: Prof. Dr. Gülşah ELBÜKEN</a:t>
                      </a:r>
                      <a:endParaRPr lang="tr-TR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8867982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09.55- 10.10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Diyabetin</a:t>
                      </a:r>
                      <a:r>
                        <a:rPr lang="tr-TR" sz="1400" baseline="0" dirty="0" smtClean="0"/>
                        <a:t> Akut Komplikasyonları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Uzm. Dr. Özden UZUN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3769285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10.10- 10.25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Diyabetin Kronik </a:t>
                      </a:r>
                      <a:r>
                        <a:rPr lang="tr-TR" sz="1400" dirty="0" err="1" smtClean="0"/>
                        <a:t>Mikrovasküler</a:t>
                      </a:r>
                      <a:r>
                        <a:rPr lang="tr-TR" sz="1400" dirty="0" smtClean="0"/>
                        <a:t> Komplikasyonları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Uzm. Dr. Buket Büşra İÇİN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24728255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10.25- 10.40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Diyabetin</a:t>
                      </a:r>
                      <a:r>
                        <a:rPr lang="tr-TR" sz="1400" baseline="0" dirty="0" smtClean="0"/>
                        <a:t> Kronik </a:t>
                      </a:r>
                      <a:r>
                        <a:rPr lang="tr-TR" sz="1400" baseline="0" dirty="0" err="1" smtClean="0"/>
                        <a:t>Makrovasküler</a:t>
                      </a:r>
                      <a:r>
                        <a:rPr lang="tr-TR" sz="1400" baseline="0" dirty="0" smtClean="0"/>
                        <a:t> Komplikasyonları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Uzm. Dr. Elif MİRAN ŞENGÖZ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9362211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10.40- 10.55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Diyabetik Ayak ve Yönetimi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Uzm. Dr. Bekir AYAN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9901491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10.55- 11.05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Soru ve Cevap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76658524"/>
                  </a:ext>
                </a:extLst>
              </a:tr>
              <a:tr h="340473">
                <a:tc gridSpan="3"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10.45- 11.05 KAHVE</a:t>
                      </a:r>
                      <a:r>
                        <a:rPr lang="tr-TR" sz="1400" baseline="0" dirty="0" smtClean="0"/>
                        <a:t> MOLASI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4700644"/>
                  </a:ext>
                </a:extLst>
              </a:tr>
              <a:tr h="340473">
                <a:tc gridSpan="3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r-TR" sz="1400" baseline="0" dirty="0" smtClean="0"/>
                        <a:t>3. OTURUM  DİYABETTE YAŞAM TARZI DEĞİŞİKLİĞİ VE DİYABET EĞİTİMİ                                                         OTURUM BAŞKANI: Arş. Gör. Dr. </a:t>
                      </a:r>
                      <a:r>
                        <a:rPr lang="tr-TR" sz="1400" baseline="0" smtClean="0"/>
                        <a:t>Nurhan </a:t>
                      </a:r>
                      <a:r>
                        <a:rPr lang="tr-TR" sz="1400" baseline="0" dirty="0" smtClean="0"/>
                        <a:t>ÖZPANCAR ŞOLPAN</a:t>
                      </a:r>
                      <a:endParaRPr lang="tr-TR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6607213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11.05- 11.25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Diyabetik</a:t>
                      </a:r>
                      <a:r>
                        <a:rPr lang="tr-TR" sz="1400" baseline="0" dirty="0" smtClean="0"/>
                        <a:t> Hastada Yaşam Tarzı Değişiklikleri, Beslenme ve Egzersiz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Diyetisyen Ömer </a:t>
                      </a:r>
                      <a:r>
                        <a:rPr lang="tr-TR" sz="1400" dirty="0" err="1" smtClean="0"/>
                        <a:t>Behlül</a:t>
                      </a:r>
                      <a:r>
                        <a:rPr lang="tr-TR" sz="1400" dirty="0" smtClean="0"/>
                        <a:t> ÖNALAN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2958174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11.25- 11.40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Diyabet</a:t>
                      </a:r>
                      <a:r>
                        <a:rPr lang="tr-TR" sz="1400" baseline="0" dirty="0" smtClean="0"/>
                        <a:t> Yönetiminde Hemşirenin Rolü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Gökçe TOPÇU GÖRÜR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2812501"/>
                  </a:ext>
                </a:extLst>
              </a:tr>
              <a:tr h="34047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11.40- 12.00</a:t>
                      </a:r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Soru ve Cevap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8875156"/>
                  </a:ext>
                </a:extLst>
              </a:tr>
              <a:tr h="340473">
                <a:tc gridSpan="2">
                  <a:txBody>
                    <a:bodyPr/>
                    <a:lstStyle/>
                    <a:p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6186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10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259</Words>
  <Application>Microsoft Office PowerPoint</Application>
  <PresentationFormat>Özel</PresentationFormat>
  <Paragraphs>49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TOSHIBA</dc:creator>
  <cp:lastModifiedBy>Pc</cp:lastModifiedBy>
  <cp:revision>5</cp:revision>
  <cp:lastPrinted>2025-11-07T05:27:10Z</cp:lastPrinted>
  <dcterms:created xsi:type="dcterms:W3CDTF">2025-11-06T18:43:54Z</dcterms:created>
  <dcterms:modified xsi:type="dcterms:W3CDTF">2025-11-10T11:29:42Z</dcterms:modified>
</cp:coreProperties>
</file>