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3798" y="-8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9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4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8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3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9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4A94-17D4-46A5-8E15-B471C2CD738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C145-A8CF-4E27-807B-1C1C863A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0EF92E8-BCD8-45B9-9194-6F901682B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603" y="3610799"/>
            <a:ext cx="6858000" cy="6324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BDD6709-652C-46B2-B99F-5D52AA96A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1" cy="3581400"/>
          </a:xfrm>
          <a:prstGeom prst="rect">
            <a:avLst/>
          </a:prstGeom>
        </p:spPr>
      </p:pic>
      <p:pic>
        <p:nvPicPr>
          <p:cNvPr id="1026" name="Picture 2" descr="Tekirdağ Namık Kemal Üniversitesi Logo Vector (.EPS) Free Download">
            <a:extLst>
              <a:ext uri="{FF2B5EF4-FFF2-40B4-BE49-F238E27FC236}">
                <a16:creationId xmlns="" xmlns:a16="http://schemas.microsoft.com/office/drawing/2014/main" id="{C787DE50-A22F-4641-92EA-A0850F20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4000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7C3E50D-88E6-4CEB-8084-9EC8F7F23593}"/>
              </a:ext>
            </a:extLst>
          </p:cNvPr>
          <p:cNvSpPr/>
          <p:nvPr/>
        </p:nvSpPr>
        <p:spPr>
          <a:xfrm>
            <a:off x="1404000" y="217252"/>
            <a:ext cx="5422638" cy="96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900" b="1" cap="none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TEKİRDAĞ NAMIK KEMAL ÜNİVERSİTESİ</a:t>
            </a:r>
          </a:p>
          <a:p>
            <a:pPr algn="ctr"/>
            <a:r>
              <a:rPr lang="tr-TR" sz="19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FEN EDEBİYAT FAKÜLTESİ</a:t>
            </a:r>
          </a:p>
          <a:p>
            <a:pPr algn="ctr"/>
            <a:r>
              <a:rPr lang="tr-TR" sz="1900" b="1" cap="none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KİMYA BÖLÜMÜ SEMİNERLERİ</a:t>
            </a:r>
            <a:endParaRPr lang="en-US" sz="1900" b="1" cap="none" spc="50" dirty="0">
              <a:ln w="952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C4A088B-3E18-41CC-8B93-9F9615BD8A51}"/>
              </a:ext>
            </a:extLst>
          </p:cNvPr>
          <p:cNvSpPr/>
          <p:nvPr/>
        </p:nvSpPr>
        <p:spPr>
          <a:xfrm>
            <a:off x="0" y="9496387"/>
            <a:ext cx="6858000" cy="3847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900" b="1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Genç Kimyagerler Topluluğu</a:t>
            </a:r>
            <a:endParaRPr lang="en-US" sz="19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0000CC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Terminator 15">
            <a:extLst>
              <a:ext uri="{FF2B5EF4-FFF2-40B4-BE49-F238E27FC236}">
                <a16:creationId xmlns="" xmlns:a16="http://schemas.microsoft.com/office/drawing/2014/main" id="{8E05669A-0588-4B27-8A8D-0C061817F5F4}"/>
              </a:ext>
            </a:extLst>
          </p:cNvPr>
          <p:cNvSpPr/>
          <p:nvPr/>
        </p:nvSpPr>
        <p:spPr>
          <a:xfrm>
            <a:off x="110360" y="8403021"/>
            <a:ext cx="6558453" cy="1093366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Meeting ID: 960 9509 3779</a:t>
            </a:r>
          </a:p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Passcode</a:t>
            </a:r>
            <a:r>
              <a:rPr lang="tr-T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TNKU-KIMYA</a:t>
            </a:r>
          </a:p>
          <a:p>
            <a:pPr algn="ctr"/>
            <a:r>
              <a:rPr lang="tr-TR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Tarih</a:t>
            </a:r>
            <a:r>
              <a:rPr lang="tr-TR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i-FI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Haziran </a:t>
            </a:r>
            <a:r>
              <a:rPr lang="fi-FI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tr-TR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i-FI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fi-FI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i-FI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i-FI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b="1" dirty="0">
              <a:ln w="10541" cmpd="sng">
                <a:noFill/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Terminator 17">
            <a:extLst>
              <a:ext uri="{FF2B5EF4-FFF2-40B4-BE49-F238E27FC236}">
                <a16:creationId xmlns="" xmlns:a16="http://schemas.microsoft.com/office/drawing/2014/main" id="{37ECC2C6-50D3-4D90-8E83-A0CF0DD88192}"/>
              </a:ext>
            </a:extLst>
          </p:cNvPr>
          <p:cNvSpPr/>
          <p:nvPr/>
        </p:nvSpPr>
        <p:spPr>
          <a:xfrm>
            <a:off x="110359" y="1530447"/>
            <a:ext cx="6716279" cy="1541642"/>
          </a:xfrm>
          <a:prstGeom prst="flowChartTermina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PRUSYA MAVİSİ ANALOG YAPILARI İLE SUYUN YÜKSELTGENMESİ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44C5E527-B234-4180-AC9E-3A0A341FCEF1}"/>
              </a:ext>
            </a:extLst>
          </p:cNvPr>
          <p:cNvSpPr/>
          <p:nvPr/>
        </p:nvSpPr>
        <p:spPr>
          <a:xfrm>
            <a:off x="2114550" y="3198536"/>
            <a:ext cx="2647950" cy="346615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Terminator 19">
            <a:extLst>
              <a:ext uri="{FF2B5EF4-FFF2-40B4-BE49-F238E27FC236}">
                <a16:creationId xmlns="" xmlns:a16="http://schemas.microsoft.com/office/drawing/2014/main" id="{782C6F01-A2BF-4751-BAB3-6D0B595B6AB3}"/>
              </a:ext>
            </a:extLst>
          </p:cNvPr>
          <p:cNvSpPr/>
          <p:nvPr/>
        </p:nvSpPr>
        <p:spPr>
          <a:xfrm>
            <a:off x="-1" y="6696224"/>
            <a:ext cx="6808397" cy="1476235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</a:pPr>
            <a:r>
              <a:rPr lang="tr-TR" dirty="0">
                <a:solidFill>
                  <a:sysClr val="windowText" lastClr="000000"/>
                </a:solidFill>
                <a:latin typeface="Times New Roman"/>
                <a:ea typeface="Calibri"/>
              </a:rPr>
              <a:t>Dr</a:t>
            </a:r>
            <a:r>
              <a:rPr lang="tr-TR" dirty="0" smtClean="0">
                <a:solidFill>
                  <a:sysClr val="windowText" lastClr="000000"/>
                </a:solidFill>
                <a:latin typeface="Times New Roman"/>
                <a:ea typeface="Calibri"/>
              </a:rPr>
              <a:t>. Öğretim Üyesi </a:t>
            </a:r>
          </a:p>
          <a:p>
            <a:pPr algn="ctr">
              <a:spcAft>
                <a:spcPts val="1000"/>
              </a:spcAft>
            </a:pPr>
            <a:r>
              <a:rPr lang="tr-TR" sz="2800" dirty="0" smtClean="0">
                <a:solidFill>
                  <a:sysClr val="windowText" lastClr="000000"/>
                </a:solidFill>
                <a:latin typeface="Times New Roman"/>
                <a:ea typeface="Calibri"/>
              </a:rPr>
              <a:t>Ferdi </a:t>
            </a:r>
            <a:r>
              <a:rPr lang="tr-TR" sz="2800" dirty="0">
                <a:solidFill>
                  <a:sysClr val="windowText" lastClr="000000"/>
                </a:solidFill>
                <a:latin typeface="Times New Roman"/>
                <a:ea typeface="Calibri"/>
              </a:rPr>
              <a:t>KARADAŞ</a:t>
            </a:r>
          </a:p>
          <a:p>
            <a:pPr algn="ctr">
              <a:spcAft>
                <a:spcPts val="1000"/>
              </a:spcAft>
            </a:pPr>
            <a:r>
              <a:rPr lang="tr-TR" dirty="0">
                <a:solidFill>
                  <a:sysClr val="windowText" lastClr="000000"/>
                </a:solidFill>
                <a:latin typeface="Times New Roman"/>
                <a:ea typeface="Calibri"/>
              </a:rPr>
              <a:t> </a:t>
            </a:r>
            <a:r>
              <a:rPr lang="tr-TR" sz="1400" dirty="0" smtClean="0">
                <a:solidFill>
                  <a:sysClr val="windowText" lastClr="000000"/>
                </a:solidFill>
                <a:latin typeface="Times New Roman"/>
                <a:ea typeface="Calibri"/>
              </a:rPr>
              <a:t>BİLKENT </a:t>
            </a:r>
            <a:r>
              <a:rPr lang="tr-TR" sz="1400" dirty="0">
                <a:solidFill>
                  <a:sysClr val="windowText" lastClr="000000"/>
                </a:solidFill>
                <a:latin typeface="Times New Roman"/>
                <a:ea typeface="Calibri"/>
              </a:rPr>
              <a:t>ÜNİVERSİTESİ, FEN FAKÜLTESİ, KİMYA </a:t>
            </a:r>
            <a:r>
              <a:rPr lang="tr-TR" sz="1400" dirty="0" smtClean="0">
                <a:solidFill>
                  <a:sysClr val="windowText" lastClr="000000"/>
                </a:solidFill>
                <a:latin typeface="Times New Roman"/>
                <a:ea typeface="Calibri"/>
              </a:rPr>
              <a:t>BÖLÜMÜ</a:t>
            </a:r>
            <a:endParaRPr lang="en-US" b="1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60" y="3103939"/>
            <a:ext cx="3391015" cy="354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4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47</Words>
  <Application>Microsoft Office PowerPoint</Application>
  <PresentationFormat>A4 Kağıt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90505</dc:creator>
  <cp:lastModifiedBy>ozan ürgüt</cp:lastModifiedBy>
  <cp:revision>10</cp:revision>
  <dcterms:created xsi:type="dcterms:W3CDTF">2021-01-14T09:56:18Z</dcterms:created>
  <dcterms:modified xsi:type="dcterms:W3CDTF">2021-06-06T19:45:35Z</dcterms:modified>
</cp:coreProperties>
</file>