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1"/>
  </p:sldMasterIdLst>
  <p:sldIdLst>
    <p:sldId id="256" r:id="rId2"/>
    <p:sldId id="322" r:id="rId3"/>
    <p:sldId id="323" r:id="rId4"/>
    <p:sldId id="257" r:id="rId5"/>
    <p:sldId id="316" r:id="rId6"/>
    <p:sldId id="319" r:id="rId7"/>
    <p:sldId id="320" r:id="rId8"/>
    <p:sldId id="314" r:id="rId9"/>
    <p:sldId id="258" r:id="rId10"/>
    <p:sldId id="315" r:id="rId11"/>
    <p:sldId id="275" r:id="rId12"/>
    <p:sldId id="276" r:id="rId13"/>
    <p:sldId id="277" r:id="rId14"/>
    <p:sldId id="278" r:id="rId15"/>
    <p:sldId id="259" r:id="rId16"/>
    <p:sldId id="295" r:id="rId17"/>
    <p:sldId id="294" r:id="rId18"/>
    <p:sldId id="267" r:id="rId19"/>
    <p:sldId id="272" r:id="rId20"/>
    <p:sldId id="262" r:id="rId21"/>
    <p:sldId id="263" r:id="rId22"/>
    <p:sldId id="264" r:id="rId23"/>
    <p:sldId id="293" r:id="rId24"/>
    <p:sldId id="265" r:id="rId25"/>
    <p:sldId id="279" r:id="rId26"/>
    <p:sldId id="280" r:id="rId27"/>
    <p:sldId id="313" r:id="rId28"/>
    <p:sldId id="281" r:id="rId29"/>
    <p:sldId id="282" r:id="rId30"/>
    <p:sldId id="283" r:id="rId31"/>
    <p:sldId id="284" r:id="rId32"/>
    <p:sldId id="285" r:id="rId33"/>
    <p:sldId id="296" r:id="rId34"/>
    <p:sldId id="286" r:id="rId35"/>
    <p:sldId id="287" r:id="rId36"/>
    <p:sldId id="288" r:id="rId37"/>
    <p:sldId id="289" r:id="rId38"/>
    <p:sldId id="301" r:id="rId39"/>
    <p:sldId id="290" r:id="rId40"/>
    <p:sldId id="291" r:id="rId41"/>
    <p:sldId id="292" r:id="rId42"/>
    <p:sldId id="297" r:id="rId43"/>
    <p:sldId id="298" r:id="rId44"/>
    <p:sldId id="310" r:id="rId45"/>
    <p:sldId id="311" r:id="rId46"/>
    <p:sldId id="299" r:id="rId47"/>
    <p:sldId id="324" r:id="rId48"/>
    <p:sldId id="300" r:id="rId49"/>
    <p:sldId id="305" r:id="rId50"/>
    <p:sldId id="306" r:id="rId51"/>
    <p:sldId id="312" r:id="rId52"/>
    <p:sldId id="308" r:id="rId53"/>
    <p:sldId id="303" r:id="rId54"/>
    <p:sldId id="321"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2D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4660"/>
  </p:normalViewPr>
  <p:slideViewPr>
    <p:cSldViewPr>
      <p:cViewPr varScale="1">
        <p:scale>
          <a:sx n="68" d="100"/>
          <a:sy n="68" d="100"/>
        </p:scale>
        <p:origin x="1434"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tr-TR"/>
              <a:t>Asıl başlık stili için tıklatın</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DEE57752-4FB8-46EC-AFA2-D06C1A192C94}" type="datetimeFigureOut">
              <a:rPr lang="en-US" smtClean="0"/>
              <a:t>9/17/2017</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88EEAF8-A01C-4E61-83B9-0904DC157AD4}" type="slidenum">
              <a:rPr lang="en-US" smtClean="0"/>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DEE57752-4FB8-46EC-AFA2-D06C1A192C94}" type="datetimeFigureOut">
              <a:rPr lang="en-US" smtClean="0"/>
              <a:t>9/17/2017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8EEAF8-A01C-4E61-83B9-0904DC157AD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tr-TR"/>
              <a:t>Asıl başlık stili için tıklatın</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DEE57752-4FB8-46EC-AFA2-D06C1A192C94}" type="datetimeFigureOut">
              <a:rPr lang="en-US" smtClean="0"/>
              <a:t>9/17/2017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8EEAF8-A01C-4E61-83B9-0904DC157AD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EE57752-4FB8-46EC-AFA2-D06C1A192C94}" type="datetimeFigureOut">
              <a:rPr lang="en-US" smtClean="0"/>
              <a:t>9/17/2017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8EEAF8-A01C-4E61-83B9-0904DC157AD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tr-TR"/>
              <a:t>Asıl başlık stili için tıklatın</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DEE57752-4FB8-46EC-AFA2-D06C1A192C94}" type="datetimeFigureOut">
              <a:rPr lang="en-US" smtClean="0"/>
              <a:t>9/17/2017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8EEAF8-A01C-4E61-83B9-0904DC157AD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5" name="Date Placeholder 4"/>
          <p:cNvSpPr>
            <a:spLocks noGrp="1"/>
          </p:cNvSpPr>
          <p:nvPr>
            <p:ph type="dt" sz="half" idx="10"/>
          </p:nvPr>
        </p:nvSpPr>
        <p:spPr/>
        <p:txBody>
          <a:bodyPr/>
          <a:lstStyle/>
          <a:p>
            <a:fld id="{DEE57752-4FB8-46EC-AFA2-D06C1A192C94}" type="datetimeFigureOut">
              <a:rPr lang="en-US" smtClean="0"/>
              <a:t>9/17/2017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8EEAF8-A01C-4E61-83B9-0904DC157AD4}" type="slidenum">
              <a:rPr lang="en-US" smtClean="0"/>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tıklatın</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DEE57752-4FB8-46EC-AFA2-D06C1A192C94}" type="datetimeFigureOut">
              <a:rPr lang="en-US" smtClean="0"/>
              <a:t>9/17/2017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8EEAF8-A01C-4E61-83B9-0904DC157AD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Date Placeholder 2"/>
          <p:cNvSpPr>
            <a:spLocks noGrp="1"/>
          </p:cNvSpPr>
          <p:nvPr>
            <p:ph type="dt" sz="half" idx="10"/>
          </p:nvPr>
        </p:nvSpPr>
        <p:spPr/>
        <p:txBody>
          <a:bodyPr/>
          <a:lstStyle/>
          <a:p>
            <a:fld id="{DEE57752-4FB8-46EC-AFA2-D06C1A192C94}" type="datetimeFigureOut">
              <a:rPr lang="en-US" smtClean="0"/>
              <a:t>9/17/2017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8EEAF8-A01C-4E61-83B9-0904DC157AD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E57752-4FB8-46EC-AFA2-D06C1A192C94}" type="datetimeFigureOut">
              <a:rPr lang="en-US" smtClean="0"/>
              <a:t>9/17/2017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8EEAF8-A01C-4E61-83B9-0904DC157AD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DEE57752-4FB8-46EC-AFA2-D06C1A192C94}" type="datetimeFigureOut">
              <a:rPr lang="en-US" smtClean="0"/>
              <a:t>9/17/2017</a:t>
            </a:fld>
            <a:endParaRPr lang="en-US"/>
          </a:p>
        </p:txBody>
      </p:sp>
      <p:sp>
        <p:nvSpPr>
          <p:cNvPr id="7" name="Slide Number Placeholder 6"/>
          <p:cNvSpPr>
            <a:spLocks noGrp="1"/>
          </p:cNvSpPr>
          <p:nvPr>
            <p:ph type="sldNum" sz="quarter" idx="12"/>
          </p:nvPr>
        </p:nvSpPr>
        <p:spPr/>
        <p:txBody>
          <a:bodyPr/>
          <a:lstStyle/>
          <a:p>
            <a:fld id="{B88EEAF8-A01C-4E61-83B9-0904DC157AD4}" type="slidenum">
              <a:rPr lang="en-US" smtClean="0"/>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tr-TR"/>
              <a:t>Asıl başlık stili için tıklatın</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tr-TR"/>
              <a:t>Asıl başlık stili için tıklatın</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DEE57752-4FB8-46EC-AFA2-D06C1A192C94}" type="datetimeFigureOut">
              <a:rPr lang="en-US" smtClean="0"/>
              <a:t>9/17/2017</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B88EEAF8-A01C-4E61-83B9-0904DC157AD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tr-TR"/>
              <a:t>Asıl başlık stili için tıklatın</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DEE57752-4FB8-46EC-AFA2-D06C1A192C94}" type="datetimeFigureOut">
              <a:rPr lang="en-US" smtClean="0"/>
              <a:t>9/17/2017</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B88EEAF8-A01C-4E61-83B9-0904DC157AD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7.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topluluklar.nku.edu.tr/"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kurslar.nku.edu.tr/"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4495800" y="914400"/>
            <a:ext cx="3810000" cy="5181600"/>
          </a:xfrm>
        </p:spPr>
        <p:txBody>
          <a:bodyPr anchor="t">
            <a:noAutofit/>
          </a:bodyPr>
          <a:lstStyle/>
          <a:p>
            <a:pPr algn="ctr"/>
            <a:r>
              <a:rPr lang="en-US" b="1" dirty="0">
                <a:solidFill>
                  <a:schemeClr val="bg1"/>
                </a:solidFill>
                <a:latin typeface="Cambria" pitchFamily="18" charset="0"/>
              </a:rPr>
              <a:t>NAMIK KEMAL </a:t>
            </a:r>
            <a:br>
              <a:rPr lang="en-US" b="1" dirty="0">
                <a:solidFill>
                  <a:schemeClr val="bg1"/>
                </a:solidFill>
                <a:latin typeface="Cambria" pitchFamily="18" charset="0"/>
              </a:rPr>
            </a:br>
            <a:r>
              <a:rPr lang="en-US" b="1" dirty="0">
                <a:solidFill>
                  <a:schemeClr val="bg1"/>
                </a:solidFill>
                <a:latin typeface="Cambria" pitchFamily="18" charset="0"/>
              </a:rPr>
              <a:t>ÜNİVERSİTESİ</a:t>
            </a:r>
            <a:br>
              <a:rPr lang="en-US" sz="2200" b="1" dirty="0">
                <a:solidFill>
                  <a:schemeClr val="bg1"/>
                </a:solidFill>
              </a:rPr>
            </a:br>
            <a:br>
              <a:rPr lang="en-US" sz="2200" b="1" dirty="0">
                <a:solidFill>
                  <a:schemeClr val="bg1"/>
                </a:solidFill>
              </a:rPr>
            </a:br>
            <a:r>
              <a:rPr lang="en-US" b="1" dirty="0">
                <a:latin typeface="Cambria" pitchFamily="18" charset="0"/>
              </a:rPr>
              <a:t>YABANCI DİLLER </a:t>
            </a:r>
            <a:br>
              <a:rPr lang="en-US" b="1" dirty="0">
                <a:latin typeface="Cambria" pitchFamily="18" charset="0"/>
              </a:rPr>
            </a:br>
            <a:r>
              <a:rPr lang="en-US" b="1" dirty="0">
                <a:latin typeface="Cambria" pitchFamily="18" charset="0"/>
              </a:rPr>
              <a:t>YÜKSEKOKULU</a:t>
            </a:r>
            <a:br>
              <a:rPr lang="en-US" b="1" dirty="0">
                <a:latin typeface="Cambria" pitchFamily="18" charset="0"/>
              </a:rPr>
            </a:br>
            <a:br>
              <a:rPr lang="en-US" b="1" dirty="0">
                <a:latin typeface="Cambria" pitchFamily="18" charset="0"/>
              </a:rPr>
            </a:br>
            <a:r>
              <a:rPr lang="en-US" dirty="0">
                <a:latin typeface="Cambria" pitchFamily="18" charset="0"/>
              </a:rPr>
              <a:t>2017-2018 </a:t>
            </a:r>
            <a:br>
              <a:rPr lang="en-US" dirty="0">
                <a:latin typeface="Cambria" pitchFamily="18" charset="0"/>
              </a:rPr>
            </a:br>
            <a:r>
              <a:rPr lang="en-US" dirty="0">
                <a:latin typeface="Cambria" pitchFamily="18" charset="0"/>
              </a:rPr>
              <a:t>AKADEMİK YILI</a:t>
            </a:r>
            <a:br>
              <a:rPr lang="en-US" dirty="0">
                <a:latin typeface="Cambria" pitchFamily="18" charset="0"/>
              </a:rPr>
            </a:br>
            <a:r>
              <a:rPr lang="en-US" sz="2700" b="1" dirty="0" err="1">
                <a:latin typeface="Cambria" pitchFamily="18" charset="0"/>
              </a:rPr>
              <a:t>Oryantasyon</a:t>
            </a:r>
            <a:r>
              <a:rPr lang="en-US" sz="2700" b="1" dirty="0">
                <a:latin typeface="Cambria" pitchFamily="18" charset="0"/>
              </a:rPr>
              <a:t> </a:t>
            </a:r>
            <a:r>
              <a:rPr lang="en-US" sz="2700" b="1" dirty="0" err="1">
                <a:latin typeface="Cambria" pitchFamily="18" charset="0"/>
              </a:rPr>
              <a:t>Programı</a:t>
            </a:r>
            <a:endParaRPr lang="en-US" sz="2700" b="1" dirty="0">
              <a:latin typeface="Cambria" pitchFamily="18" charset="0"/>
            </a:endParaRPr>
          </a:p>
        </p:txBody>
      </p:sp>
      <p:sp>
        <p:nvSpPr>
          <p:cNvPr id="5" name="Metin kutusu 4"/>
          <p:cNvSpPr txBox="1"/>
          <p:nvPr/>
        </p:nvSpPr>
        <p:spPr>
          <a:xfrm>
            <a:off x="-22774" y="2434604"/>
            <a:ext cx="1851574" cy="461665"/>
          </a:xfrm>
          <a:prstGeom prst="rect">
            <a:avLst/>
          </a:prstGeom>
          <a:noFill/>
        </p:spPr>
        <p:txBody>
          <a:bodyPr wrap="square" rtlCol="0">
            <a:spAutoFit/>
          </a:bodyPr>
          <a:lstStyle/>
          <a:p>
            <a:r>
              <a:rPr lang="en-US" sz="2400" b="1" dirty="0" err="1">
                <a:solidFill>
                  <a:srgbClr val="FF0000"/>
                </a:solidFill>
                <a:latin typeface="Cambria" pitchFamily="18" charset="0"/>
              </a:rPr>
              <a:t>Hoşgeldiniz</a:t>
            </a:r>
            <a:endParaRPr lang="en-US" sz="2400" b="1" dirty="0">
              <a:solidFill>
                <a:srgbClr val="FF0000"/>
              </a:solidFill>
              <a:latin typeface="Cambria" pitchFamily="18" charset="0"/>
            </a:endParaRPr>
          </a:p>
        </p:txBody>
      </p:sp>
      <p:sp>
        <p:nvSpPr>
          <p:cNvPr id="8" name="Metin kutusu 7"/>
          <p:cNvSpPr txBox="1"/>
          <p:nvPr/>
        </p:nvSpPr>
        <p:spPr>
          <a:xfrm>
            <a:off x="3124200" y="2434604"/>
            <a:ext cx="1752600" cy="461665"/>
          </a:xfrm>
          <a:prstGeom prst="rect">
            <a:avLst/>
          </a:prstGeom>
          <a:noFill/>
        </p:spPr>
        <p:txBody>
          <a:bodyPr wrap="square" rtlCol="0">
            <a:spAutoFit/>
          </a:bodyPr>
          <a:lstStyle/>
          <a:p>
            <a:r>
              <a:rPr lang="en-US" sz="2400" b="1" dirty="0">
                <a:solidFill>
                  <a:srgbClr val="00B050"/>
                </a:solidFill>
                <a:latin typeface="Cambria" pitchFamily="18" charset="0"/>
              </a:rPr>
              <a:t>Welcome</a:t>
            </a:r>
          </a:p>
        </p:txBody>
      </p:sp>
      <p:sp>
        <p:nvSpPr>
          <p:cNvPr id="9" name="Metin kutusu 8"/>
          <p:cNvSpPr txBox="1"/>
          <p:nvPr/>
        </p:nvSpPr>
        <p:spPr>
          <a:xfrm rot="17757119">
            <a:off x="3178411" y="4749649"/>
            <a:ext cx="1851082" cy="430887"/>
          </a:xfrm>
          <a:prstGeom prst="rect">
            <a:avLst/>
          </a:prstGeom>
          <a:noFill/>
        </p:spPr>
        <p:txBody>
          <a:bodyPr wrap="square" rtlCol="0">
            <a:spAutoFit/>
          </a:bodyPr>
          <a:lstStyle/>
          <a:p>
            <a:r>
              <a:rPr lang="en-US" sz="2200" b="1" dirty="0" err="1">
                <a:solidFill>
                  <a:srgbClr val="FFFF00"/>
                </a:solidFill>
                <a:latin typeface="Cambria" pitchFamily="18" charset="0"/>
              </a:rPr>
              <a:t>Willkommen</a:t>
            </a:r>
            <a:endParaRPr lang="en-US" sz="2200" b="1" dirty="0">
              <a:solidFill>
                <a:srgbClr val="FFFF00"/>
              </a:solidFill>
              <a:latin typeface="Cambria" pitchFamily="18" charset="0"/>
            </a:endParaRPr>
          </a:p>
        </p:txBody>
      </p:sp>
      <p:sp>
        <p:nvSpPr>
          <p:cNvPr id="6" name="Metin kutusu 5"/>
          <p:cNvSpPr txBox="1"/>
          <p:nvPr/>
        </p:nvSpPr>
        <p:spPr>
          <a:xfrm rot="3458807">
            <a:off x="7962337" y="1584168"/>
            <a:ext cx="1600200" cy="430887"/>
          </a:xfrm>
          <a:prstGeom prst="rect">
            <a:avLst/>
          </a:prstGeom>
          <a:noFill/>
        </p:spPr>
        <p:txBody>
          <a:bodyPr wrap="square" rtlCol="0">
            <a:spAutoFit/>
          </a:bodyPr>
          <a:lstStyle/>
          <a:p>
            <a:r>
              <a:rPr lang="en-US" sz="2200" b="1" dirty="0" err="1">
                <a:solidFill>
                  <a:schemeClr val="bg1"/>
                </a:solidFill>
                <a:latin typeface="Cambria" pitchFamily="18" charset="0"/>
              </a:rPr>
              <a:t>Benvenuto</a:t>
            </a:r>
            <a:endParaRPr lang="en-US" sz="2200" b="1" dirty="0">
              <a:solidFill>
                <a:schemeClr val="bg1"/>
              </a:solidFill>
              <a:latin typeface="Cambria" pitchFamily="18" charset="0"/>
            </a:endParaRPr>
          </a:p>
        </p:txBody>
      </p:sp>
      <p:sp>
        <p:nvSpPr>
          <p:cNvPr id="7" name="Metin kutusu 6"/>
          <p:cNvSpPr txBox="1"/>
          <p:nvPr/>
        </p:nvSpPr>
        <p:spPr>
          <a:xfrm rot="17755356">
            <a:off x="7806296" y="5715440"/>
            <a:ext cx="1637392" cy="430887"/>
          </a:xfrm>
          <a:prstGeom prst="rect">
            <a:avLst/>
          </a:prstGeom>
          <a:noFill/>
        </p:spPr>
        <p:txBody>
          <a:bodyPr wrap="square" rtlCol="0">
            <a:spAutoFit/>
          </a:bodyPr>
          <a:lstStyle/>
          <a:p>
            <a:r>
              <a:rPr lang="en-US" sz="2200" b="1" dirty="0" err="1">
                <a:solidFill>
                  <a:srgbClr val="7030A0"/>
                </a:solidFill>
                <a:latin typeface="Cambria" pitchFamily="18" charset="0"/>
              </a:rPr>
              <a:t>Bienvenido</a:t>
            </a:r>
            <a:endParaRPr lang="en-US" sz="2200" b="1" dirty="0">
              <a:solidFill>
                <a:srgbClr val="7030A0"/>
              </a:solidFill>
              <a:latin typeface="Cambria" pitchFamily="18" charset="0"/>
            </a:endParaRPr>
          </a:p>
        </p:txBody>
      </p:sp>
      <p:sp>
        <p:nvSpPr>
          <p:cNvPr id="10" name="Metin kutusu 9"/>
          <p:cNvSpPr txBox="1"/>
          <p:nvPr/>
        </p:nvSpPr>
        <p:spPr>
          <a:xfrm rot="3654799">
            <a:off x="-114648" y="5863968"/>
            <a:ext cx="1576447" cy="430887"/>
          </a:xfrm>
          <a:prstGeom prst="rect">
            <a:avLst/>
          </a:prstGeom>
          <a:noFill/>
        </p:spPr>
        <p:txBody>
          <a:bodyPr wrap="square" rtlCol="0">
            <a:spAutoFit/>
          </a:bodyPr>
          <a:lstStyle/>
          <a:p>
            <a:r>
              <a:rPr lang="en-US" sz="2200" b="1" dirty="0" err="1">
                <a:solidFill>
                  <a:srgbClr val="00B0F0"/>
                </a:solidFill>
                <a:latin typeface="Cambria" pitchFamily="18" charset="0"/>
              </a:rPr>
              <a:t>Bienvenue</a:t>
            </a:r>
            <a:endParaRPr lang="en-US" sz="2200" b="1" dirty="0">
              <a:solidFill>
                <a:srgbClr val="00B0F0"/>
              </a:solidFill>
              <a:latin typeface="Cambria" pitchFamily="18" charset="0"/>
            </a:endParaRPr>
          </a:p>
        </p:txBody>
      </p:sp>
      <p:sp>
        <p:nvSpPr>
          <p:cNvPr id="3" name="Dikdörtgen 2"/>
          <p:cNvSpPr/>
          <p:nvPr/>
        </p:nvSpPr>
        <p:spPr>
          <a:xfrm>
            <a:off x="2199029" y="6079411"/>
            <a:ext cx="1691489" cy="461665"/>
          </a:xfrm>
          <a:prstGeom prst="rect">
            <a:avLst/>
          </a:prstGeom>
        </p:spPr>
        <p:txBody>
          <a:bodyPr wrap="none">
            <a:spAutoFit/>
          </a:bodyPr>
          <a:lstStyle/>
          <a:p>
            <a:r>
              <a:rPr lang="ko-KR" altLang="en-US" sz="2400" b="1" dirty="0">
                <a:solidFill>
                  <a:srgbClr val="D12DBD"/>
                </a:solidFill>
              </a:rPr>
              <a:t>환영합니다</a:t>
            </a:r>
            <a:endParaRPr lang="en-US" sz="2400" b="1" dirty="0">
              <a:solidFill>
                <a:srgbClr val="D12DBD"/>
              </a:solidFill>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188" y="117125"/>
            <a:ext cx="2350295" cy="2350295"/>
          </a:xfrm>
          <a:prstGeom prst="rect">
            <a:avLst/>
          </a:prstGeom>
        </p:spPr>
      </p:pic>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188" y="3068276"/>
            <a:ext cx="2350295" cy="2872582"/>
          </a:xfrm>
          <a:prstGeom prst="rect">
            <a:avLst/>
          </a:prstGeom>
        </p:spPr>
      </p:pic>
    </p:spTree>
    <p:extLst>
      <p:ext uri="{BB962C8B-B14F-4D97-AF65-F5344CB8AC3E}">
        <p14:creationId xmlns:p14="http://schemas.microsoft.com/office/powerpoint/2010/main" val="3236992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381000"/>
            <a:ext cx="7024744" cy="838200"/>
          </a:xfrm>
        </p:spPr>
        <p:txBody>
          <a:bodyPr>
            <a:normAutofit/>
          </a:bodyPr>
          <a:lstStyle/>
          <a:p>
            <a:pPr algn="ctr"/>
            <a:r>
              <a:rPr lang="en-US" b="1" dirty="0" err="1">
                <a:latin typeface="Cambria" pitchFamily="18" charset="0"/>
              </a:rPr>
              <a:t>Yüksekokul</a:t>
            </a:r>
            <a:r>
              <a:rPr lang="en-US" b="1" dirty="0">
                <a:latin typeface="Cambria" pitchFamily="18" charset="0"/>
              </a:rPr>
              <a:t> </a:t>
            </a:r>
            <a:r>
              <a:rPr lang="en-US" b="1" dirty="0" err="1">
                <a:latin typeface="Cambria" pitchFamily="18" charset="0"/>
              </a:rPr>
              <a:t>Yönetimi</a:t>
            </a:r>
            <a:endParaRPr lang="en-US" b="1" dirty="0">
              <a:latin typeface="Cambria" pitchFamily="18" charset="0"/>
            </a:endParaRPr>
          </a:p>
        </p:txBody>
      </p:sp>
      <p:sp>
        <p:nvSpPr>
          <p:cNvPr id="3" name="İçerik Yer Tutucusu 2"/>
          <p:cNvSpPr>
            <a:spLocks noGrp="1"/>
          </p:cNvSpPr>
          <p:nvPr>
            <p:ph idx="1"/>
          </p:nvPr>
        </p:nvSpPr>
        <p:spPr>
          <a:xfrm>
            <a:off x="2286000" y="4114800"/>
            <a:ext cx="4572000" cy="762000"/>
          </a:xfrm>
        </p:spPr>
        <p:txBody>
          <a:bodyPr/>
          <a:lstStyle/>
          <a:p>
            <a:pPr marL="68580" indent="0" algn="ctr">
              <a:buNone/>
            </a:pPr>
            <a:r>
              <a:rPr lang="en-US" dirty="0" err="1">
                <a:solidFill>
                  <a:schemeClr val="tx1"/>
                </a:solidFill>
                <a:latin typeface="Cambria" pitchFamily="18" charset="0"/>
              </a:rPr>
              <a:t>Yrd</a:t>
            </a:r>
            <a:r>
              <a:rPr lang="en-US" dirty="0">
                <a:solidFill>
                  <a:schemeClr val="tx1"/>
                </a:solidFill>
                <a:latin typeface="Cambria" pitchFamily="18" charset="0"/>
              </a:rPr>
              <a:t>. </a:t>
            </a:r>
            <a:r>
              <a:rPr lang="en-US" dirty="0" err="1">
                <a:solidFill>
                  <a:schemeClr val="tx1"/>
                </a:solidFill>
                <a:latin typeface="Cambria" pitchFamily="18" charset="0"/>
              </a:rPr>
              <a:t>Doç</a:t>
            </a:r>
            <a:r>
              <a:rPr lang="en-US" dirty="0">
                <a:solidFill>
                  <a:schemeClr val="tx1"/>
                </a:solidFill>
                <a:latin typeface="Cambria" pitchFamily="18" charset="0"/>
              </a:rPr>
              <a:t>. Dr. </a:t>
            </a:r>
            <a:r>
              <a:rPr lang="en-US" dirty="0" err="1">
                <a:solidFill>
                  <a:schemeClr val="tx1"/>
                </a:solidFill>
                <a:latin typeface="Cambria" pitchFamily="18" charset="0"/>
              </a:rPr>
              <a:t>Şahbender</a:t>
            </a:r>
            <a:r>
              <a:rPr lang="en-US" dirty="0">
                <a:solidFill>
                  <a:schemeClr val="tx1"/>
                </a:solidFill>
                <a:latin typeface="Cambria" pitchFamily="18" charset="0"/>
              </a:rPr>
              <a:t> ÇORAKLI</a:t>
            </a:r>
          </a:p>
          <a:p>
            <a:pPr algn="ctr"/>
            <a:endParaRPr lang="en-US" dirty="0">
              <a:solidFill>
                <a:schemeClr val="tx1"/>
              </a:solidFill>
              <a:latin typeface="Cambria" pitchFamily="18" charset="0"/>
            </a:endParaRPr>
          </a:p>
        </p:txBody>
      </p:sp>
      <p:sp>
        <p:nvSpPr>
          <p:cNvPr id="5"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1219200"/>
            <a:ext cx="4416549" cy="2895600"/>
          </a:xfrm>
          <a:prstGeom prst="rect">
            <a:avLst/>
          </a:prstGeom>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235" y="4577431"/>
            <a:ext cx="1129765" cy="1442369"/>
          </a:xfrm>
          <a:prstGeom prst="rect">
            <a:avLst/>
          </a:prstGeom>
        </p:spPr>
      </p:pic>
      <p:pic>
        <p:nvPicPr>
          <p:cNvPr id="8"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6607" y="4653631"/>
            <a:ext cx="1035193" cy="1442369"/>
          </a:xfrm>
          <a:prstGeom prst="rect">
            <a:avLst/>
          </a:prstGeom>
        </p:spPr>
      </p:pic>
      <p:sp>
        <p:nvSpPr>
          <p:cNvPr id="9" name="İçerik Yer Tutucusu 2"/>
          <p:cNvSpPr txBox="1">
            <a:spLocks/>
          </p:cNvSpPr>
          <p:nvPr/>
        </p:nvSpPr>
        <p:spPr>
          <a:xfrm>
            <a:off x="1183341" y="4267200"/>
            <a:ext cx="6777317" cy="4232429"/>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buFont typeface="Wingdings 2" pitchFamily="18" charset="2"/>
              <a:buNone/>
            </a:pPr>
            <a:endParaRPr lang="en-US" dirty="0">
              <a:solidFill>
                <a:schemeClr val="tx1"/>
              </a:solidFill>
              <a:latin typeface="Cambria" pitchFamily="18" charset="0"/>
            </a:endParaRPr>
          </a:p>
          <a:p>
            <a:pPr marL="68580" indent="0">
              <a:buFont typeface="Wingdings 2" pitchFamily="18" charset="2"/>
              <a:buNone/>
            </a:pPr>
            <a:endParaRPr lang="en-US" dirty="0">
              <a:solidFill>
                <a:schemeClr val="tx1"/>
              </a:solidFill>
              <a:latin typeface="Cambria" pitchFamily="18" charset="0"/>
            </a:endParaRPr>
          </a:p>
          <a:p>
            <a:pPr marL="68580" indent="0">
              <a:buFont typeface="Wingdings 2" pitchFamily="18" charset="2"/>
              <a:buNone/>
            </a:pPr>
            <a:endParaRPr lang="en-US" dirty="0">
              <a:solidFill>
                <a:schemeClr val="tx1"/>
              </a:solidFill>
              <a:latin typeface="Cambria" pitchFamily="18" charset="0"/>
            </a:endParaRPr>
          </a:p>
          <a:p>
            <a:pPr marL="68580" indent="0">
              <a:buFont typeface="Wingdings 2" pitchFamily="18" charset="2"/>
              <a:buNone/>
            </a:pPr>
            <a:endParaRPr lang="en-US" dirty="0">
              <a:solidFill>
                <a:schemeClr val="tx1"/>
              </a:solidFill>
              <a:latin typeface="Cambria" pitchFamily="18" charset="0"/>
            </a:endParaRPr>
          </a:p>
          <a:p>
            <a:pPr marL="68580" indent="0">
              <a:buFont typeface="Wingdings 2" pitchFamily="18" charset="2"/>
              <a:buNone/>
            </a:pPr>
            <a:r>
              <a:rPr lang="en-US" dirty="0">
                <a:solidFill>
                  <a:schemeClr val="tx1"/>
                </a:solidFill>
                <a:latin typeface="Cambria" pitchFamily="18" charset="0"/>
              </a:rPr>
              <a:t>Okt. </a:t>
            </a:r>
            <a:r>
              <a:rPr lang="tr-TR" dirty="0">
                <a:solidFill>
                  <a:schemeClr val="tx1"/>
                </a:solidFill>
                <a:latin typeface="Cambria" pitchFamily="18" charset="0"/>
              </a:rPr>
              <a:t>Gülay BİLGAN</a:t>
            </a:r>
            <a:r>
              <a:rPr lang="en-US" dirty="0">
                <a:solidFill>
                  <a:schemeClr val="tx1"/>
                </a:solidFill>
                <a:latin typeface="Cambria" pitchFamily="18" charset="0"/>
              </a:rPr>
              <a:t>             </a:t>
            </a:r>
            <a:r>
              <a:rPr lang="tr-TR" dirty="0">
                <a:solidFill>
                  <a:schemeClr val="tx1"/>
                </a:solidFill>
                <a:latin typeface="Cambria" pitchFamily="18" charset="0"/>
              </a:rPr>
              <a:t>       </a:t>
            </a:r>
            <a:r>
              <a:rPr lang="en-US" dirty="0">
                <a:solidFill>
                  <a:schemeClr val="tx1"/>
                </a:solidFill>
                <a:latin typeface="Cambria" pitchFamily="18" charset="0"/>
              </a:rPr>
              <a:t>Okt. </a:t>
            </a:r>
            <a:r>
              <a:rPr lang="en-US" dirty="0" err="1">
                <a:solidFill>
                  <a:schemeClr val="tx1"/>
                </a:solidFill>
                <a:latin typeface="Cambria" pitchFamily="18" charset="0"/>
              </a:rPr>
              <a:t>Hüseyin</a:t>
            </a:r>
            <a:r>
              <a:rPr lang="en-US" dirty="0">
                <a:solidFill>
                  <a:schemeClr val="tx1"/>
                </a:solidFill>
                <a:latin typeface="Cambria" pitchFamily="18" charset="0"/>
              </a:rPr>
              <a:t> KURT</a:t>
            </a:r>
          </a:p>
          <a:p>
            <a:endParaRPr lang="en-US" dirty="0">
              <a:solidFill>
                <a:schemeClr val="tx1"/>
              </a:solidFill>
              <a:latin typeface="Cambria" pitchFamily="18" charset="0"/>
            </a:endParaRPr>
          </a:p>
        </p:txBody>
      </p:sp>
    </p:spTree>
    <p:extLst>
      <p:ext uri="{BB962C8B-B14F-4D97-AF65-F5344CB8AC3E}">
        <p14:creationId xmlns:p14="http://schemas.microsoft.com/office/powerpoint/2010/main" val="669378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2 Başlık"/>
          <p:cNvSpPr>
            <a:spLocks noGrp="1"/>
          </p:cNvSpPr>
          <p:nvPr>
            <p:ph type="title"/>
          </p:nvPr>
        </p:nvSpPr>
        <p:spPr>
          <a:xfrm>
            <a:off x="657225" y="241301"/>
            <a:ext cx="7405688" cy="901700"/>
          </a:xfrm>
        </p:spPr>
        <p:txBody>
          <a:bodyPr/>
          <a:lstStyle/>
          <a:p>
            <a:pPr algn="ctr" eaLnBrk="1" hangingPunct="1"/>
            <a:r>
              <a:rPr lang="tr-TR" altLang="tr-TR" sz="3200" b="1" dirty="0">
                <a:latin typeface="Cambria" pitchFamily="18" charset="0"/>
              </a:rPr>
              <a:t>Akademik </a:t>
            </a:r>
            <a:r>
              <a:rPr lang="en-US" altLang="tr-TR" sz="3200" b="1" dirty="0">
                <a:latin typeface="Cambria" pitchFamily="18" charset="0"/>
              </a:rPr>
              <a:t>P</a:t>
            </a:r>
            <a:r>
              <a:rPr lang="tr-TR" altLang="tr-TR" sz="3200" b="1" dirty="0" err="1">
                <a:latin typeface="Cambria" pitchFamily="18" charset="0"/>
              </a:rPr>
              <a:t>ersonel</a:t>
            </a:r>
            <a:endParaRPr lang="tr-TR" altLang="tr-TR" sz="1800" b="1" dirty="0">
              <a:latin typeface="Cambria" pitchFamily="18" charset="0"/>
            </a:endParaRPr>
          </a:p>
        </p:txBody>
      </p:sp>
      <p:pic>
        <p:nvPicPr>
          <p:cNvPr id="13317" name="Picture 4" descr="Can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4572000"/>
            <a:ext cx="1074737"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11 Metin kutusu"/>
          <p:cNvSpPr txBox="1">
            <a:spLocks noChangeArrowheads="1"/>
          </p:cNvSpPr>
          <p:nvPr/>
        </p:nvSpPr>
        <p:spPr bwMode="auto">
          <a:xfrm>
            <a:off x="1828800" y="2068512"/>
            <a:ext cx="2857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eaLnBrk="1" hangingPunct="1"/>
            <a:r>
              <a:rPr lang="tr-TR" altLang="tr-TR" sz="1800" dirty="0">
                <a:solidFill>
                  <a:schemeClr val="tx1"/>
                </a:solidFill>
                <a:latin typeface="Cambria" pitchFamily="18" charset="0"/>
              </a:rPr>
              <a:t>OKT. BERRAK B</a:t>
            </a:r>
            <a:r>
              <a:rPr lang="en-US" altLang="tr-TR" sz="1800" dirty="0">
                <a:solidFill>
                  <a:schemeClr val="tx1"/>
                </a:solidFill>
                <a:latin typeface="Cambria" pitchFamily="18" charset="0"/>
              </a:rPr>
              <a:t>EŞİKÇİ</a:t>
            </a:r>
            <a:endParaRPr lang="tr-TR" altLang="tr-TR" sz="1800" dirty="0">
              <a:solidFill>
                <a:schemeClr val="tx1"/>
              </a:solidFill>
              <a:latin typeface="Cambria" pitchFamily="18" charset="0"/>
            </a:endParaRPr>
          </a:p>
        </p:txBody>
      </p:sp>
      <p:sp>
        <p:nvSpPr>
          <p:cNvPr id="13320" name="12 Metin kutusu"/>
          <p:cNvSpPr txBox="1">
            <a:spLocks noChangeArrowheads="1"/>
          </p:cNvSpPr>
          <p:nvPr/>
        </p:nvSpPr>
        <p:spPr bwMode="auto">
          <a:xfrm>
            <a:off x="2071688" y="3500438"/>
            <a:ext cx="23574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eaLnBrk="1" hangingPunct="1"/>
            <a:r>
              <a:rPr lang="tr-TR" altLang="tr-TR" sz="1800" dirty="0">
                <a:solidFill>
                  <a:schemeClr val="tx1"/>
                </a:solidFill>
                <a:latin typeface="Cambria" pitchFamily="18" charset="0"/>
              </a:rPr>
              <a:t>OKT. BUKET BAKIR</a:t>
            </a:r>
            <a:r>
              <a:rPr lang="en-US" altLang="tr-TR" sz="1800" dirty="0">
                <a:solidFill>
                  <a:schemeClr val="tx1"/>
                </a:solidFill>
                <a:latin typeface="Cambria" pitchFamily="18" charset="0"/>
              </a:rPr>
              <a:t> BAŞTÜRK</a:t>
            </a:r>
          </a:p>
        </p:txBody>
      </p:sp>
      <p:sp>
        <p:nvSpPr>
          <p:cNvPr id="13321" name="13 Metin kutusu"/>
          <p:cNvSpPr txBox="1">
            <a:spLocks noChangeArrowheads="1"/>
          </p:cNvSpPr>
          <p:nvPr/>
        </p:nvSpPr>
        <p:spPr bwMode="auto">
          <a:xfrm>
            <a:off x="1851025" y="5286375"/>
            <a:ext cx="3143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eaLnBrk="1" hangingPunct="1"/>
            <a:r>
              <a:rPr lang="tr-TR" altLang="tr-TR" sz="1800" dirty="0">
                <a:solidFill>
                  <a:schemeClr val="tx1"/>
                </a:solidFill>
                <a:latin typeface="Cambria" pitchFamily="18" charset="0"/>
              </a:rPr>
              <a:t>OKT. CANAN KARAKOYUN</a:t>
            </a:r>
          </a:p>
        </p:txBody>
      </p:sp>
      <p:sp>
        <p:nvSpPr>
          <p:cNvPr id="19" name="14 Metin kutusu"/>
          <p:cNvSpPr txBox="1">
            <a:spLocks noChangeArrowheads="1"/>
          </p:cNvSpPr>
          <p:nvPr/>
        </p:nvSpPr>
        <p:spPr bwMode="auto">
          <a:xfrm>
            <a:off x="5986463" y="3726837"/>
            <a:ext cx="29289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eaLnBrk="1" hangingPunct="1"/>
            <a:r>
              <a:rPr lang="tr-TR" altLang="tr-TR" sz="1800" dirty="0">
                <a:solidFill>
                  <a:schemeClr val="tx1"/>
                </a:solidFill>
                <a:latin typeface="Cambria" pitchFamily="18" charset="0"/>
              </a:rPr>
              <a:t>OKT. GİZEM </a:t>
            </a:r>
            <a:r>
              <a:rPr lang="en-US" altLang="tr-TR" sz="1800" dirty="0">
                <a:solidFill>
                  <a:schemeClr val="tx1"/>
                </a:solidFill>
                <a:latin typeface="Cambria" pitchFamily="18" charset="0"/>
              </a:rPr>
              <a:t>A</a:t>
            </a:r>
            <a:r>
              <a:rPr lang="tr-TR" altLang="tr-TR" sz="1800" dirty="0">
                <a:solidFill>
                  <a:schemeClr val="tx1"/>
                </a:solidFill>
                <a:latin typeface="Cambria" pitchFamily="18" charset="0"/>
              </a:rPr>
              <a:t>YDINLIOĞLU</a:t>
            </a:r>
          </a:p>
        </p:txBody>
      </p:sp>
      <p:sp>
        <p:nvSpPr>
          <p:cNvPr id="20"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224" y="2895600"/>
            <a:ext cx="1198605" cy="1312371"/>
          </a:xfrm>
          <a:prstGeom prst="rect">
            <a:avLst/>
          </a:prstGeom>
        </p:spPr>
      </p:pic>
      <p:pic>
        <p:nvPicPr>
          <p:cNvPr id="1027" name="Picture 3" descr="C:\Users\HHUUSS\Desktop\111_280620160156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4925" y="3007400"/>
            <a:ext cx="828675" cy="10887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HHUUSS\Desktop\bbkay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937" y="1246484"/>
            <a:ext cx="1074737" cy="1268116"/>
          </a:xfrm>
          <a:prstGeom prst="rect">
            <a:avLst/>
          </a:prstGeom>
          <a:noFill/>
          <a:extLst>
            <a:ext uri="{909E8E84-426E-40DD-AFC4-6F175D3DCCD1}">
              <a14:hiddenFill xmlns:a14="http://schemas.microsoft.com/office/drawing/2010/main">
                <a:solidFill>
                  <a:srgbClr val="FFFFFF"/>
                </a:solidFill>
              </a14:hiddenFill>
            </a:ext>
          </a:extLst>
        </p:spPr>
      </p:pic>
      <p:sp>
        <p:nvSpPr>
          <p:cNvPr id="17" name="12 Metin kutusu"/>
          <p:cNvSpPr txBox="1">
            <a:spLocks noChangeArrowheads="1"/>
          </p:cNvSpPr>
          <p:nvPr/>
        </p:nvSpPr>
        <p:spPr bwMode="auto">
          <a:xfrm>
            <a:off x="6619403" y="5160267"/>
            <a:ext cx="23574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r>
              <a:rPr lang="tr-TR" altLang="tr-TR" sz="1800" dirty="0">
                <a:solidFill>
                  <a:prstClr val="black"/>
                </a:solidFill>
                <a:latin typeface="Cambria" pitchFamily="18" charset="0"/>
              </a:rPr>
              <a:t>OKT. </a:t>
            </a:r>
            <a:r>
              <a:rPr lang="en-US" altLang="tr-TR" sz="1800" dirty="0">
                <a:solidFill>
                  <a:prstClr val="black"/>
                </a:solidFill>
                <a:latin typeface="Cambria" pitchFamily="18" charset="0"/>
              </a:rPr>
              <a:t>FATİH DİNLER</a:t>
            </a:r>
          </a:p>
        </p:txBody>
      </p:sp>
      <p:pic>
        <p:nvPicPr>
          <p:cNvPr id="18" name="Picture 3" descr="C:\Users\HHUUSS\Desktop\fatihdinl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4925" y="4688778"/>
            <a:ext cx="1414465" cy="942977"/>
          </a:xfrm>
          <a:prstGeom prst="rect">
            <a:avLst/>
          </a:prstGeom>
          <a:noFill/>
          <a:extLst>
            <a:ext uri="{909E8E84-426E-40DD-AFC4-6F175D3DCCD1}">
              <a14:hiddenFill xmlns:a14="http://schemas.microsoft.com/office/drawing/2010/main">
                <a:solidFill>
                  <a:srgbClr val="FFFFFF"/>
                </a:solidFill>
              </a14:hiddenFill>
            </a:ext>
          </a:extLst>
        </p:spPr>
      </p:pic>
      <p:sp>
        <p:nvSpPr>
          <p:cNvPr id="16" name="10 Metin kutusu">
            <a:extLst>
              <a:ext uri="{FF2B5EF4-FFF2-40B4-BE49-F238E27FC236}">
                <a16:creationId xmlns:a16="http://schemas.microsoft.com/office/drawing/2014/main" id="{177D5040-E150-4652-8100-12A6AC3AF4B2}"/>
              </a:ext>
            </a:extLst>
          </p:cNvPr>
          <p:cNvSpPr txBox="1">
            <a:spLocks noChangeArrowheads="1"/>
          </p:cNvSpPr>
          <p:nvPr/>
        </p:nvSpPr>
        <p:spPr bwMode="auto">
          <a:xfrm>
            <a:off x="6371784" y="2371957"/>
            <a:ext cx="2643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tr-TR" altLang="tr-TR" sz="1800" dirty="0">
                <a:solidFill>
                  <a:schemeClr val="tx1"/>
                </a:solidFill>
                <a:latin typeface="Cambria" pitchFamily="18" charset="0"/>
              </a:rPr>
              <a:t>OKT. NURTEKİN CURA</a:t>
            </a:r>
          </a:p>
        </p:txBody>
      </p:sp>
      <p:pic>
        <p:nvPicPr>
          <p:cNvPr id="21" name="Picture 4">
            <a:extLst>
              <a:ext uri="{FF2B5EF4-FFF2-40B4-BE49-F238E27FC236}">
                <a16:creationId xmlns:a16="http://schemas.microsoft.com/office/drawing/2014/main" id="{D1BF8DDD-4D80-46F1-A216-620669F51B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4925" y="1359744"/>
            <a:ext cx="1243746" cy="1403449"/>
          </a:xfrm>
          <a:prstGeom prst="rect">
            <a:avLst/>
          </a:prstGeom>
        </p:spPr>
      </p:pic>
    </p:spTree>
    <p:extLst>
      <p:ext uri="{BB962C8B-B14F-4D97-AF65-F5344CB8AC3E}">
        <p14:creationId xmlns:p14="http://schemas.microsoft.com/office/powerpoint/2010/main" val="903454570"/>
      </p:ext>
    </p:extLst>
  </p:cSld>
  <p:clrMapOvr>
    <a:masterClrMapping/>
  </p:clrMapOvr>
  <mc:AlternateContent xmlns:mc="http://schemas.openxmlformats.org/markup-compatibility/2006" xmlns:p14="http://schemas.microsoft.com/office/powerpoint/2010/main">
    <mc:Choice Requires="p14">
      <p:transition p14:dur="0" advTm="4031"/>
    </mc:Choice>
    <mc:Fallback xmlns="">
      <p:transition advTm="403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2 Başlık"/>
          <p:cNvSpPr txBox="1">
            <a:spLocks/>
          </p:cNvSpPr>
          <p:nvPr/>
        </p:nvSpPr>
        <p:spPr>
          <a:xfrm>
            <a:off x="657225" y="241301"/>
            <a:ext cx="7405688" cy="9017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altLang="tr-TR" sz="3200" b="1">
                <a:latin typeface="Cambria" pitchFamily="18" charset="0"/>
              </a:rPr>
              <a:t>Akademik </a:t>
            </a:r>
            <a:r>
              <a:rPr lang="en-US" altLang="tr-TR" sz="3200" b="1">
                <a:latin typeface="Cambria" pitchFamily="18" charset="0"/>
              </a:rPr>
              <a:t>P</a:t>
            </a:r>
            <a:r>
              <a:rPr lang="tr-TR" altLang="tr-TR" sz="3200" b="1">
                <a:latin typeface="Cambria" pitchFamily="18" charset="0"/>
              </a:rPr>
              <a:t>ersonel</a:t>
            </a:r>
            <a:endParaRPr lang="tr-TR" altLang="tr-TR" sz="1800" b="1" dirty="0">
              <a:latin typeface="Cambria" pitchFamily="18" charset="0"/>
            </a:endParaRPr>
          </a:p>
        </p:txBody>
      </p:sp>
      <p:sp>
        <p:nvSpPr>
          <p:cNvPr id="3" name="Dikdörtgen 2"/>
          <p:cNvSpPr/>
          <p:nvPr/>
        </p:nvSpPr>
        <p:spPr>
          <a:xfrm>
            <a:off x="1979613" y="2209800"/>
            <a:ext cx="2226635" cy="369332"/>
          </a:xfrm>
          <a:prstGeom prst="rect">
            <a:avLst/>
          </a:prstGeom>
        </p:spPr>
        <p:txBody>
          <a:bodyPr wrap="none">
            <a:spAutoFit/>
          </a:bodyPr>
          <a:lstStyle/>
          <a:p>
            <a:pPr marL="33338"/>
            <a:r>
              <a:rPr lang="tr-TR" altLang="tr-TR" dirty="0">
                <a:latin typeface="Cambria" pitchFamily="18" charset="0"/>
              </a:rPr>
              <a:t>OKT. GÜLAY BİLGAN</a:t>
            </a:r>
          </a:p>
        </p:txBody>
      </p:sp>
      <p:sp>
        <p:nvSpPr>
          <p:cNvPr id="18" name="Dikdörtgen 17"/>
          <p:cNvSpPr/>
          <p:nvPr/>
        </p:nvSpPr>
        <p:spPr>
          <a:xfrm>
            <a:off x="1828800" y="3897868"/>
            <a:ext cx="2834302" cy="369332"/>
          </a:xfrm>
          <a:prstGeom prst="rect">
            <a:avLst/>
          </a:prstGeom>
        </p:spPr>
        <p:txBody>
          <a:bodyPr wrap="none">
            <a:spAutoFit/>
          </a:bodyPr>
          <a:lstStyle/>
          <a:p>
            <a:pPr marL="33338"/>
            <a:r>
              <a:rPr lang="tr-TR" altLang="tr-TR" dirty="0">
                <a:latin typeface="Cambria" pitchFamily="18" charset="0"/>
              </a:rPr>
              <a:t>OKT. GÜ</a:t>
            </a:r>
            <a:r>
              <a:rPr lang="en-US" altLang="tr-TR" dirty="0">
                <a:latin typeface="Cambria" pitchFamily="18" charset="0"/>
              </a:rPr>
              <a:t>RA</a:t>
            </a:r>
            <a:r>
              <a:rPr lang="tr-TR" altLang="tr-TR" dirty="0">
                <a:latin typeface="Cambria" pitchFamily="18" charset="0"/>
              </a:rPr>
              <a:t>Y </a:t>
            </a:r>
            <a:r>
              <a:rPr lang="en-US" altLang="tr-TR" dirty="0">
                <a:latin typeface="Cambria" pitchFamily="18" charset="0"/>
              </a:rPr>
              <a:t>KARADUMAN</a:t>
            </a:r>
            <a:endParaRPr lang="tr-TR" altLang="tr-TR" dirty="0">
              <a:latin typeface="Cambria" pitchFamily="18" charset="0"/>
            </a:endParaRPr>
          </a:p>
        </p:txBody>
      </p:sp>
      <p:sp>
        <p:nvSpPr>
          <p:cNvPr id="19" name="Dikdörtgen 18"/>
          <p:cNvSpPr/>
          <p:nvPr/>
        </p:nvSpPr>
        <p:spPr>
          <a:xfrm>
            <a:off x="1828800" y="5802868"/>
            <a:ext cx="2427075" cy="369332"/>
          </a:xfrm>
          <a:prstGeom prst="rect">
            <a:avLst/>
          </a:prstGeom>
        </p:spPr>
        <p:txBody>
          <a:bodyPr wrap="none">
            <a:spAutoFit/>
          </a:bodyPr>
          <a:lstStyle/>
          <a:p>
            <a:pPr marL="33338"/>
            <a:r>
              <a:rPr lang="tr-TR" altLang="tr-TR" dirty="0">
                <a:latin typeface="Cambria" pitchFamily="18" charset="0"/>
              </a:rPr>
              <a:t>OKT. </a:t>
            </a:r>
            <a:r>
              <a:rPr lang="en-US" altLang="tr-TR" dirty="0">
                <a:latin typeface="Cambria" pitchFamily="18" charset="0"/>
              </a:rPr>
              <a:t>HAKAN D. ERSÖZ</a:t>
            </a:r>
            <a:endParaRPr lang="tr-TR" altLang="tr-TR" dirty="0">
              <a:latin typeface="Cambria" pitchFamily="18" charset="0"/>
            </a:endParaRPr>
          </a:p>
        </p:txBody>
      </p:sp>
      <p:sp>
        <p:nvSpPr>
          <p:cNvPr id="20" name="Dikdörtgen 19"/>
          <p:cNvSpPr/>
          <p:nvPr/>
        </p:nvSpPr>
        <p:spPr>
          <a:xfrm>
            <a:off x="6469269" y="2133600"/>
            <a:ext cx="2256965" cy="369332"/>
          </a:xfrm>
          <a:prstGeom prst="rect">
            <a:avLst/>
          </a:prstGeom>
        </p:spPr>
        <p:txBody>
          <a:bodyPr wrap="none">
            <a:spAutoFit/>
          </a:bodyPr>
          <a:lstStyle/>
          <a:p>
            <a:pPr marL="33338"/>
            <a:r>
              <a:rPr lang="tr-TR" altLang="tr-TR" dirty="0">
                <a:latin typeface="Cambria" pitchFamily="18" charset="0"/>
              </a:rPr>
              <a:t>OKT. </a:t>
            </a:r>
            <a:r>
              <a:rPr lang="en-US" altLang="tr-TR" dirty="0">
                <a:latin typeface="Cambria" pitchFamily="18" charset="0"/>
              </a:rPr>
              <a:t>HÜSEYİN KURT</a:t>
            </a:r>
            <a:endParaRPr lang="tr-TR" altLang="tr-TR" dirty="0">
              <a:latin typeface="Cambria" pitchFamily="18" charset="0"/>
            </a:endParaRPr>
          </a:p>
        </p:txBody>
      </p:sp>
      <p:sp>
        <p:nvSpPr>
          <p:cNvPr id="24" name="14 Metin kutusu"/>
          <p:cNvSpPr txBox="1">
            <a:spLocks noChangeArrowheads="1"/>
          </p:cNvSpPr>
          <p:nvPr/>
        </p:nvSpPr>
        <p:spPr bwMode="auto">
          <a:xfrm>
            <a:off x="6400800" y="5802868"/>
            <a:ext cx="22520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eaLnBrk="1" hangingPunct="1"/>
            <a:r>
              <a:rPr lang="tr-TR" altLang="tr-TR" sz="1800" dirty="0">
                <a:solidFill>
                  <a:schemeClr val="tx1"/>
                </a:solidFill>
                <a:latin typeface="Cambria" pitchFamily="18" charset="0"/>
              </a:rPr>
              <a:t>OKT. REYHAN </a:t>
            </a:r>
            <a:r>
              <a:rPr lang="en-US" altLang="tr-TR" sz="1800" dirty="0">
                <a:solidFill>
                  <a:schemeClr val="tx1"/>
                </a:solidFill>
                <a:latin typeface="Cambria" pitchFamily="18" charset="0"/>
              </a:rPr>
              <a:t>AYDIN</a:t>
            </a:r>
            <a:endParaRPr lang="tr-TR" altLang="tr-TR" sz="1800" dirty="0">
              <a:solidFill>
                <a:schemeClr val="tx1"/>
              </a:solidFill>
              <a:latin typeface="Cambria" pitchFamily="18" charset="0"/>
            </a:endParaRPr>
          </a:p>
        </p:txBody>
      </p:sp>
      <p:pic>
        <p:nvPicPr>
          <p:cNvPr id="1026" name="Picture 2" descr="C:\Users\HHUUSS\Downloads\Scan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772" y="1233122"/>
            <a:ext cx="973637" cy="1313744"/>
          </a:xfrm>
          <a:prstGeom prst="rect">
            <a:avLst/>
          </a:prstGeom>
          <a:noFill/>
          <a:extLst>
            <a:ext uri="{909E8E84-426E-40DD-AFC4-6F175D3DCCD1}">
              <a14:hiddenFill xmlns:a14="http://schemas.microsoft.com/office/drawing/2010/main">
                <a:solidFill>
                  <a:srgbClr val="FFFFFF"/>
                </a:solidFill>
              </a14:hiddenFill>
            </a:ext>
          </a:extLst>
        </p:spPr>
      </p:pic>
      <p:sp>
        <p:nvSpPr>
          <p:cNvPr id="15"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3941" y="1136763"/>
            <a:ext cx="1180659" cy="144236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475" y="4829889"/>
            <a:ext cx="1051336" cy="1338620"/>
          </a:xfrm>
          <a:prstGeom prst="rect">
            <a:avLst/>
          </a:prstGeom>
        </p:spPr>
      </p:pic>
      <p:pic>
        <p:nvPicPr>
          <p:cNvPr id="6" name="Picture 5"/>
          <p:cNvPicPr>
            <a:picLocks noChangeAspect="1"/>
          </p:cNvPicPr>
          <p:nvPr/>
        </p:nvPicPr>
        <p:blipFill>
          <a:blip r:embed="rId5"/>
          <a:stretch>
            <a:fillRect/>
          </a:stretch>
        </p:blipFill>
        <p:spPr>
          <a:xfrm>
            <a:off x="5133705" y="4773075"/>
            <a:ext cx="1335564" cy="1395434"/>
          </a:xfrm>
          <a:prstGeom prst="rect">
            <a:avLst/>
          </a:prstGeom>
        </p:spPr>
      </p:pic>
      <p:pic>
        <p:nvPicPr>
          <p:cNvPr id="2050" name="Picture 2" descr="C:\Users\HHUUSS\Desktop\5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818" y="3164515"/>
            <a:ext cx="1221263" cy="1168400"/>
          </a:xfrm>
          <a:prstGeom prst="rect">
            <a:avLst/>
          </a:prstGeom>
          <a:noFill/>
          <a:extLst>
            <a:ext uri="{909E8E84-426E-40DD-AFC4-6F175D3DCCD1}">
              <a14:hiddenFill xmlns:a14="http://schemas.microsoft.com/office/drawing/2010/main">
                <a:solidFill>
                  <a:srgbClr val="FFFFFF"/>
                </a:solidFill>
              </a14:hiddenFill>
            </a:ext>
          </a:extLst>
        </p:spPr>
      </p:pic>
      <p:sp>
        <p:nvSpPr>
          <p:cNvPr id="17" name="11 Metin kutusu"/>
          <p:cNvSpPr txBox="1">
            <a:spLocks noChangeArrowheads="1"/>
          </p:cNvSpPr>
          <p:nvPr/>
        </p:nvSpPr>
        <p:spPr bwMode="auto">
          <a:xfrm>
            <a:off x="6305281" y="3886827"/>
            <a:ext cx="2857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r>
              <a:rPr lang="tr-TR" altLang="tr-TR" sz="1800" dirty="0">
                <a:solidFill>
                  <a:prstClr val="black"/>
                </a:solidFill>
                <a:latin typeface="Cambria" pitchFamily="18" charset="0"/>
              </a:rPr>
              <a:t>OKT. </a:t>
            </a:r>
            <a:r>
              <a:rPr lang="en-US" altLang="tr-TR" sz="1800" dirty="0">
                <a:solidFill>
                  <a:prstClr val="black"/>
                </a:solidFill>
                <a:latin typeface="Cambria" pitchFamily="18" charset="0"/>
              </a:rPr>
              <a:t>ASLI ERBAY</a:t>
            </a:r>
            <a:endParaRPr lang="tr-TR" altLang="tr-TR" sz="1800" dirty="0">
              <a:solidFill>
                <a:prstClr val="black"/>
              </a:solidFill>
              <a:latin typeface="Cambria" pitchFamily="18" charset="0"/>
            </a:endParaRPr>
          </a:p>
        </p:txBody>
      </p:sp>
      <p:pic>
        <p:nvPicPr>
          <p:cNvPr id="21" name="Picture 2" descr="C:\Users\HHUUSS\Desktop\imag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33705" y="3036882"/>
            <a:ext cx="942976" cy="1296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822320"/>
      </p:ext>
    </p:extLst>
  </p:cSld>
  <p:clrMapOvr>
    <a:masterClrMapping/>
  </p:clrMapOvr>
  <mc:AlternateContent xmlns:mc="http://schemas.openxmlformats.org/markup-compatibility/2006" xmlns:p14="http://schemas.microsoft.com/office/powerpoint/2010/main">
    <mc:Choice Requires="p14">
      <p:transition p14:dur="0" advTm="4719"/>
    </mc:Choice>
    <mc:Fallback xmlns="">
      <p:transition advTm="471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6" descr="tarama yabancı diller  Okutman Pınar YE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1" y="4033836"/>
            <a:ext cx="11811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13 Metin kutusu"/>
          <p:cNvSpPr txBox="1">
            <a:spLocks noChangeArrowheads="1"/>
          </p:cNvSpPr>
          <p:nvPr/>
        </p:nvSpPr>
        <p:spPr bwMode="auto">
          <a:xfrm>
            <a:off x="6248401" y="4768848"/>
            <a:ext cx="2428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eaLnBrk="1" hangingPunct="1"/>
            <a:r>
              <a:rPr lang="tr-TR" altLang="tr-TR" sz="1800" dirty="0">
                <a:solidFill>
                  <a:schemeClr val="tx1"/>
                </a:solidFill>
                <a:latin typeface="Cambria" pitchFamily="18" charset="0"/>
              </a:rPr>
              <a:t>OKT. PINAR Y</a:t>
            </a:r>
            <a:r>
              <a:rPr lang="en-US" altLang="tr-TR" sz="1800" dirty="0">
                <a:solidFill>
                  <a:schemeClr val="tx1"/>
                </a:solidFill>
                <a:latin typeface="Cambria" pitchFamily="18" charset="0"/>
              </a:rPr>
              <a:t>ÜNCÜ</a:t>
            </a:r>
            <a:r>
              <a:rPr lang="tr-TR" altLang="tr-TR" sz="1800" dirty="0">
                <a:solidFill>
                  <a:schemeClr val="tx1"/>
                </a:solidFill>
                <a:latin typeface="Cambria" pitchFamily="18" charset="0"/>
              </a:rPr>
              <a:t> KURT</a:t>
            </a:r>
          </a:p>
        </p:txBody>
      </p:sp>
      <p:sp>
        <p:nvSpPr>
          <p:cNvPr id="16" name="2 Başlık"/>
          <p:cNvSpPr txBox="1">
            <a:spLocks/>
          </p:cNvSpPr>
          <p:nvPr/>
        </p:nvSpPr>
        <p:spPr>
          <a:xfrm>
            <a:off x="657225" y="241301"/>
            <a:ext cx="7405688" cy="9017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altLang="tr-TR" sz="3200" b="1">
                <a:latin typeface="Cambria" pitchFamily="18" charset="0"/>
              </a:rPr>
              <a:t>Akademik </a:t>
            </a:r>
            <a:r>
              <a:rPr lang="en-US" altLang="tr-TR" sz="3200" b="1">
                <a:latin typeface="Cambria" pitchFamily="18" charset="0"/>
              </a:rPr>
              <a:t>P</a:t>
            </a:r>
            <a:r>
              <a:rPr lang="tr-TR" altLang="tr-TR" sz="3200" b="1">
                <a:latin typeface="Cambria" pitchFamily="18" charset="0"/>
              </a:rPr>
              <a:t>ersonel</a:t>
            </a:r>
            <a:endParaRPr lang="tr-TR" altLang="tr-TR" sz="1800" b="1" dirty="0">
              <a:latin typeface="Cambria" pitchFamily="18" charset="0"/>
            </a:endParaRPr>
          </a:p>
        </p:txBody>
      </p:sp>
      <p:sp>
        <p:nvSpPr>
          <p:cNvPr id="17" name="13 Metin kutusu"/>
          <p:cNvSpPr txBox="1">
            <a:spLocks noChangeArrowheads="1"/>
          </p:cNvSpPr>
          <p:nvPr/>
        </p:nvSpPr>
        <p:spPr bwMode="auto">
          <a:xfrm>
            <a:off x="2271486" y="5040868"/>
            <a:ext cx="2428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eaLnBrk="1" hangingPunct="1"/>
            <a:r>
              <a:rPr lang="en-US" altLang="tr-TR" sz="1800" dirty="0">
                <a:solidFill>
                  <a:schemeClr val="tx1"/>
                </a:solidFill>
                <a:latin typeface="Cambria" pitchFamily="18" charset="0"/>
              </a:rPr>
              <a:t>OKT. SELMAN ATİK</a:t>
            </a:r>
            <a:endParaRPr lang="tr-TR" altLang="tr-TR" sz="1800" dirty="0">
              <a:solidFill>
                <a:schemeClr val="tx1"/>
              </a:solidFill>
              <a:latin typeface="Cambria" pitchFamily="18" charset="0"/>
            </a:endParaRPr>
          </a:p>
        </p:txBody>
      </p:sp>
      <p:sp>
        <p:nvSpPr>
          <p:cNvPr id="18" name="13 Metin kutusu"/>
          <p:cNvSpPr txBox="1">
            <a:spLocks noChangeArrowheads="1"/>
          </p:cNvSpPr>
          <p:nvPr/>
        </p:nvSpPr>
        <p:spPr bwMode="auto">
          <a:xfrm>
            <a:off x="2209799" y="2261157"/>
            <a:ext cx="2590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eaLnBrk="1" hangingPunct="1"/>
            <a:r>
              <a:rPr lang="tr-TR" altLang="tr-TR" sz="1800" dirty="0">
                <a:solidFill>
                  <a:schemeClr val="tx1"/>
                </a:solidFill>
                <a:latin typeface="Cambria" pitchFamily="18" charset="0"/>
              </a:rPr>
              <a:t>OKT. </a:t>
            </a:r>
            <a:r>
              <a:rPr lang="en-US" altLang="tr-TR" sz="1800" dirty="0">
                <a:solidFill>
                  <a:schemeClr val="tx1"/>
                </a:solidFill>
                <a:latin typeface="Cambria" pitchFamily="18" charset="0"/>
              </a:rPr>
              <a:t>TİJEN TÜLÜBAŞ</a:t>
            </a:r>
            <a:endParaRPr lang="tr-TR" altLang="tr-TR" sz="1800" dirty="0">
              <a:solidFill>
                <a:schemeClr val="tx1"/>
              </a:solidFill>
              <a:latin typeface="Cambria" pitchFamily="18" charset="0"/>
            </a:endParaRPr>
          </a:p>
        </p:txBody>
      </p:sp>
      <p:sp>
        <p:nvSpPr>
          <p:cNvPr id="19" name="13 Metin kutusu"/>
          <p:cNvSpPr txBox="1">
            <a:spLocks noChangeArrowheads="1"/>
          </p:cNvSpPr>
          <p:nvPr/>
        </p:nvSpPr>
        <p:spPr bwMode="auto">
          <a:xfrm>
            <a:off x="6257925" y="2225161"/>
            <a:ext cx="2428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eaLnBrk="1" hangingPunct="1"/>
            <a:r>
              <a:rPr lang="tr-TR" altLang="tr-TR" sz="1800" dirty="0">
                <a:solidFill>
                  <a:schemeClr val="tx1"/>
                </a:solidFill>
                <a:latin typeface="Cambria" pitchFamily="18" charset="0"/>
              </a:rPr>
              <a:t>OKT. </a:t>
            </a:r>
            <a:r>
              <a:rPr lang="en-US" altLang="tr-TR" sz="1800" dirty="0">
                <a:solidFill>
                  <a:schemeClr val="tx1"/>
                </a:solidFill>
                <a:latin typeface="Cambria" pitchFamily="18" charset="0"/>
              </a:rPr>
              <a:t>SEÇKİN CAN</a:t>
            </a:r>
            <a:endParaRPr lang="tr-TR" altLang="tr-TR" sz="1800" dirty="0">
              <a:solidFill>
                <a:schemeClr val="tx1"/>
              </a:solidFill>
              <a:latin typeface="Cambria" pitchFamily="18" charset="0"/>
            </a:endParaRPr>
          </a:p>
        </p:txBody>
      </p:sp>
      <p:pic>
        <p:nvPicPr>
          <p:cNvPr id="20" name="4 Resim" descr="C:\Users\ss\Desktop\seçkin 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1" y="1199244"/>
            <a:ext cx="1143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pic>
        <p:nvPicPr>
          <p:cNvPr id="1026" name="Picture 2" descr="C:\Users\HHUUSS\Desktop\RESMİM_2106201612345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1143001"/>
            <a:ext cx="1115616" cy="148748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HHUUSS\Desktop\Foto_1706201615054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022664"/>
            <a:ext cx="1280886" cy="1411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779982"/>
      </p:ext>
    </p:extLst>
  </p:cSld>
  <p:clrMapOvr>
    <a:masterClrMapping/>
  </p:clrMapOvr>
  <mc:AlternateContent xmlns:mc="http://schemas.openxmlformats.org/markup-compatibility/2006" xmlns:p14="http://schemas.microsoft.com/office/powerpoint/2010/main">
    <mc:Choice Requires="p14">
      <p:transition p14:dur="0" advTm="4609"/>
    </mc:Choice>
    <mc:Fallback xmlns="">
      <p:transition advTm="460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1 İçerik Yer Tutucusu"/>
          <p:cNvSpPr>
            <a:spLocks noGrp="1"/>
          </p:cNvSpPr>
          <p:nvPr>
            <p:ph idx="1"/>
          </p:nvPr>
        </p:nvSpPr>
        <p:spPr>
          <a:xfrm>
            <a:off x="1043492" y="1981200"/>
            <a:ext cx="6777317" cy="3851429"/>
          </a:xfrm>
        </p:spPr>
        <p:txBody>
          <a:bodyPr>
            <a:normAutofit/>
          </a:bodyPr>
          <a:lstStyle/>
          <a:p>
            <a:pPr>
              <a:buNone/>
            </a:pPr>
            <a:r>
              <a:rPr lang="tr-TR" altLang="tr-TR" dirty="0">
                <a:solidFill>
                  <a:schemeClr val="tx1"/>
                </a:solidFill>
                <a:latin typeface="Cambria" pitchFamily="18" charset="0"/>
              </a:rPr>
              <a:t>Yüksekokul Sekreteri: MERAL TİRYAKİ</a:t>
            </a:r>
          </a:p>
          <a:p>
            <a:pPr>
              <a:buNone/>
            </a:pPr>
            <a:endParaRPr lang="tr-TR" altLang="tr-TR" dirty="0">
              <a:solidFill>
                <a:schemeClr val="tx1"/>
              </a:solidFill>
              <a:latin typeface="Cambria" pitchFamily="18" charset="0"/>
            </a:endParaRPr>
          </a:p>
          <a:p>
            <a:pPr>
              <a:buNone/>
            </a:pPr>
            <a:r>
              <a:rPr lang="tr-TR" altLang="tr-TR" dirty="0">
                <a:solidFill>
                  <a:schemeClr val="tx1"/>
                </a:solidFill>
                <a:latin typeface="Cambria" pitchFamily="18" charset="0"/>
              </a:rPr>
              <a:t>Özlük </a:t>
            </a:r>
            <a:r>
              <a:rPr lang="en-US" altLang="tr-TR" dirty="0">
                <a:solidFill>
                  <a:schemeClr val="tx1"/>
                </a:solidFill>
                <a:latin typeface="Cambria" pitchFamily="18" charset="0"/>
              </a:rPr>
              <a:t>v</a:t>
            </a:r>
            <a:r>
              <a:rPr lang="tr-TR" altLang="tr-TR" dirty="0">
                <a:solidFill>
                  <a:schemeClr val="tx1"/>
                </a:solidFill>
                <a:latin typeface="Cambria" pitchFamily="18" charset="0"/>
              </a:rPr>
              <a:t>e Yazı İşleri	: AZİZ UPÇİN</a:t>
            </a:r>
          </a:p>
        </p:txBody>
      </p:sp>
      <p:pic>
        <p:nvPicPr>
          <p:cNvPr id="17412" name="3 Resim" descr="team_puzzle.27225745_st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4343400"/>
            <a:ext cx="278606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2 Başlık"/>
          <p:cNvSpPr txBox="1">
            <a:spLocks/>
          </p:cNvSpPr>
          <p:nvPr/>
        </p:nvSpPr>
        <p:spPr>
          <a:xfrm>
            <a:off x="657225" y="241301"/>
            <a:ext cx="7405688" cy="9017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altLang="tr-TR" sz="3200" b="1" dirty="0">
                <a:latin typeface="Cambria" pitchFamily="18" charset="0"/>
              </a:rPr>
              <a:t>İdari </a:t>
            </a:r>
            <a:r>
              <a:rPr lang="en-US" altLang="tr-TR" sz="3200" b="1" dirty="0">
                <a:latin typeface="Cambria" pitchFamily="18" charset="0"/>
              </a:rPr>
              <a:t>P</a:t>
            </a:r>
            <a:r>
              <a:rPr lang="tr-TR" altLang="tr-TR" sz="3200" b="1" dirty="0" err="1">
                <a:latin typeface="Cambria" pitchFamily="18" charset="0"/>
              </a:rPr>
              <a:t>ersonel</a:t>
            </a:r>
            <a:endParaRPr lang="tr-TR" altLang="tr-TR" sz="1800" b="1" dirty="0">
              <a:latin typeface="Cambria" pitchFamily="18" charset="0"/>
            </a:endParaRPr>
          </a:p>
        </p:txBody>
      </p:sp>
      <p:sp>
        <p:nvSpPr>
          <p:cNvPr id="6"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spTree>
    <p:extLst>
      <p:ext uri="{BB962C8B-B14F-4D97-AF65-F5344CB8AC3E}">
        <p14:creationId xmlns:p14="http://schemas.microsoft.com/office/powerpoint/2010/main" val="2423311316"/>
      </p:ext>
    </p:extLst>
  </p:cSld>
  <p:clrMapOvr>
    <a:masterClrMapping/>
  </p:clrMapOvr>
  <mc:AlternateContent xmlns:mc="http://schemas.openxmlformats.org/markup-compatibility/2006" xmlns:p14="http://schemas.microsoft.com/office/powerpoint/2010/main">
    <mc:Choice Requires="p14">
      <p:transition p14:dur="0" advTm="4047"/>
    </mc:Choice>
    <mc:Fallback xmlns="">
      <p:transition advTm="404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457200"/>
            <a:ext cx="7024744" cy="838200"/>
          </a:xfrm>
        </p:spPr>
        <p:txBody>
          <a:bodyPr>
            <a:normAutofit/>
          </a:bodyPr>
          <a:lstStyle/>
          <a:p>
            <a:r>
              <a:rPr lang="en-US" b="1" dirty="0">
                <a:latin typeface="Cambria" pitchFamily="18" charset="0"/>
              </a:rPr>
              <a:t>YDYO </a:t>
            </a:r>
            <a:r>
              <a:rPr lang="en-US" b="1" dirty="0" err="1">
                <a:latin typeface="Cambria" pitchFamily="18" charset="0"/>
              </a:rPr>
              <a:t>Hazırlık</a:t>
            </a:r>
            <a:r>
              <a:rPr lang="en-US" b="1" dirty="0">
                <a:latin typeface="Cambria" pitchFamily="18" charset="0"/>
              </a:rPr>
              <a:t> </a:t>
            </a:r>
            <a:r>
              <a:rPr lang="en-US" b="1" dirty="0" err="1">
                <a:latin typeface="Cambria" pitchFamily="18" charset="0"/>
              </a:rPr>
              <a:t>Programı</a:t>
            </a:r>
            <a:endParaRPr lang="en-US" b="1" dirty="0">
              <a:latin typeface="Cambria" pitchFamily="18" charset="0"/>
            </a:endParaRPr>
          </a:p>
        </p:txBody>
      </p:sp>
      <p:sp>
        <p:nvSpPr>
          <p:cNvPr id="3" name="İçerik Yer Tutucusu 2"/>
          <p:cNvSpPr>
            <a:spLocks noGrp="1"/>
          </p:cNvSpPr>
          <p:nvPr>
            <p:ph idx="1"/>
          </p:nvPr>
        </p:nvSpPr>
        <p:spPr>
          <a:xfrm>
            <a:off x="1043492" y="1600200"/>
            <a:ext cx="6777317" cy="4724400"/>
          </a:xfrm>
        </p:spPr>
        <p:txBody>
          <a:bodyPr/>
          <a:lstStyle/>
          <a:p>
            <a:pPr marL="68580" indent="0">
              <a:buNone/>
            </a:pPr>
            <a:r>
              <a:rPr lang="tr-TR" dirty="0">
                <a:solidFill>
                  <a:schemeClr val="tx1"/>
                </a:solidFill>
                <a:latin typeface="Cambria" pitchFamily="18" charset="0"/>
              </a:rPr>
              <a:t>Hazırlık programına katılan öğrencilerimiz:</a:t>
            </a:r>
            <a:endParaRPr lang="en-US" dirty="0">
              <a:solidFill>
                <a:schemeClr val="tx1"/>
              </a:solidFill>
              <a:latin typeface="Cambria" pitchFamily="18" charset="0"/>
            </a:endParaRPr>
          </a:p>
          <a:p>
            <a:pPr marL="68580" indent="0">
              <a:buNone/>
            </a:pPr>
            <a:endParaRPr lang="tr-TR" dirty="0">
              <a:solidFill>
                <a:schemeClr val="tx1"/>
              </a:solidFill>
              <a:latin typeface="Cambria" pitchFamily="18" charset="0"/>
            </a:endParaRPr>
          </a:p>
          <a:p>
            <a:pPr marL="68580" indent="0">
              <a:buNone/>
            </a:pPr>
            <a:r>
              <a:rPr lang="tr-TR" dirty="0">
                <a:solidFill>
                  <a:schemeClr val="tx1"/>
                </a:solidFill>
                <a:latin typeface="Cambria" pitchFamily="18" charset="0"/>
              </a:rPr>
              <a:t>- Seviye tespit sınavı sonuçlarına göre sınıflara </a:t>
            </a:r>
            <a:br>
              <a:rPr lang="tr-TR" dirty="0">
                <a:solidFill>
                  <a:schemeClr val="tx1"/>
                </a:solidFill>
                <a:latin typeface="Cambria" pitchFamily="18" charset="0"/>
              </a:rPr>
            </a:br>
            <a:r>
              <a:rPr lang="tr-TR" dirty="0">
                <a:solidFill>
                  <a:schemeClr val="tx1"/>
                </a:solidFill>
                <a:latin typeface="Cambria" pitchFamily="18" charset="0"/>
              </a:rPr>
              <a:t>   yerleştirilir</a:t>
            </a:r>
          </a:p>
          <a:p>
            <a:pPr marL="68580" indent="0">
              <a:buNone/>
            </a:pPr>
            <a:endParaRPr lang="tr-TR" dirty="0">
              <a:solidFill>
                <a:schemeClr val="tx1"/>
              </a:solidFill>
              <a:latin typeface="Cambria" pitchFamily="18" charset="0"/>
            </a:endParaRPr>
          </a:p>
          <a:p>
            <a:pPr marL="68580" indent="0">
              <a:buNone/>
            </a:pPr>
            <a:r>
              <a:rPr lang="tr-TR" dirty="0">
                <a:solidFill>
                  <a:schemeClr val="tx1"/>
                </a:solidFill>
                <a:latin typeface="Cambria" pitchFamily="18" charset="0"/>
              </a:rPr>
              <a:t>- Yerleştikleri sınıflarda haftada 2</a:t>
            </a:r>
            <a:r>
              <a:rPr lang="en-US" dirty="0">
                <a:solidFill>
                  <a:schemeClr val="tx1"/>
                </a:solidFill>
                <a:latin typeface="Cambria" pitchFamily="18" charset="0"/>
              </a:rPr>
              <a:t>4</a:t>
            </a:r>
            <a:r>
              <a:rPr lang="tr-TR" dirty="0">
                <a:solidFill>
                  <a:schemeClr val="tx1"/>
                </a:solidFill>
                <a:latin typeface="Cambria" pitchFamily="18" charset="0"/>
              </a:rPr>
              <a:t> saat İngilizce </a:t>
            </a:r>
            <a:br>
              <a:rPr lang="tr-TR" dirty="0">
                <a:solidFill>
                  <a:schemeClr val="tx1"/>
                </a:solidFill>
                <a:latin typeface="Cambria" pitchFamily="18" charset="0"/>
              </a:rPr>
            </a:br>
            <a:r>
              <a:rPr lang="tr-TR" dirty="0">
                <a:solidFill>
                  <a:schemeClr val="tx1"/>
                </a:solidFill>
                <a:latin typeface="Cambria" pitchFamily="18" charset="0"/>
              </a:rPr>
              <a:t>   dersi alır</a:t>
            </a:r>
          </a:p>
        </p:txBody>
      </p:sp>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spTree>
    <p:extLst>
      <p:ext uri="{BB962C8B-B14F-4D97-AF65-F5344CB8AC3E}">
        <p14:creationId xmlns:p14="http://schemas.microsoft.com/office/powerpoint/2010/main" val="3835161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457200"/>
            <a:ext cx="7024744" cy="838200"/>
          </a:xfrm>
        </p:spPr>
        <p:txBody>
          <a:bodyPr>
            <a:normAutofit/>
          </a:bodyPr>
          <a:lstStyle/>
          <a:p>
            <a:r>
              <a:rPr lang="en-US" b="1" dirty="0">
                <a:latin typeface="Cambria" pitchFamily="18" charset="0"/>
              </a:rPr>
              <a:t>YDYO </a:t>
            </a:r>
            <a:r>
              <a:rPr lang="en-US" b="1" dirty="0" err="1">
                <a:latin typeface="Cambria" pitchFamily="18" charset="0"/>
              </a:rPr>
              <a:t>Hazırlık</a:t>
            </a:r>
            <a:r>
              <a:rPr lang="en-US" b="1" dirty="0">
                <a:latin typeface="Cambria" pitchFamily="18" charset="0"/>
              </a:rPr>
              <a:t> </a:t>
            </a:r>
            <a:r>
              <a:rPr lang="en-US" b="1" dirty="0" err="1">
                <a:latin typeface="Cambria" pitchFamily="18" charset="0"/>
              </a:rPr>
              <a:t>Programı</a:t>
            </a:r>
            <a:endParaRPr lang="en-US" b="1" dirty="0">
              <a:latin typeface="Cambria" pitchFamily="18" charset="0"/>
            </a:endParaRPr>
          </a:p>
        </p:txBody>
      </p:sp>
      <p:sp>
        <p:nvSpPr>
          <p:cNvPr id="3" name="İçerik Yer Tutucusu 2"/>
          <p:cNvSpPr>
            <a:spLocks noGrp="1"/>
          </p:cNvSpPr>
          <p:nvPr>
            <p:ph idx="1"/>
          </p:nvPr>
        </p:nvSpPr>
        <p:spPr>
          <a:xfrm>
            <a:off x="1043492" y="1295400"/>
            <a:ext cx="7186108" cy="5029200"/>
          </a:xfrm>
        </p:spPr>
        <p:txBody>
          <a:bodyPr/>
          <a:lstStyle/>
          <a:p>
            <a:pPr marL="68580" indent="0">
              <a:buNone/>
            </a:pPr>
            <a:r>
              <a:rPr lang="tr-TR" b="1" dirty="0">
                <a:solidFill>
                  <a:schemeClr val="tx1"/>
                </a:solidFill>
                <a:latin typeface="Cambria" pitchFamily="18" charset="0"/>
              </a:rPr>
              <a:t>Sınıflar</a:t>
            </a:r>
            <a:r>
              <a:rPr lang="en-US" b="1" dirty="0">
                <a:solidFill>
                  <a:schemeClr val="tx1"/>
                </a:solidFill>
                <a:latin typeface="Cambria" pitchFamily="18" charset="0"/>
              </a:rPr>
              <a:t>: </a:t>
            </a:r>
          </a:p>
          <a:p>
            <a:pPr marL="68580" indent="0">
              <a:buNone/>
            </a:pPr>
            <a:r>
              <a:rPr lang="en-US" dirty="0" err="1">
                <a:solidFill>
                  <a:schemeClr val="tx1"/>
                </a:solidFill>
                <a:latin typeface="Cambria" pitchFamily="18" charset="0"/>
              </a:rPr>
              <a:t>Hazırlık</a:t>
            </a:r>
            <a:r>
              <a:rPr lang="en-US" dirty="0">
                <a:solidFill>
                  <a:schemeClr val="tx1"/>
                </a:solidFill>
                <a:latin typeface="Cambria" pitchFamily="18" charset="0"/>
              </a:rPr>
              <a:t> </a:t>
            </a:r>
            <a:r>
              <a:rPr lang="en-US" dirty="0" err="1">
                <a:solidFill>
                  <a:schemeClr val="tx1"/>
                </a:solidFill>
                <a:latin typeface="Cambria" pitchFamily="18" charset="0"/>
              </a:rPr>
              <a:t>Programı</a:t>
            </a:r>
            <a:r>
              <a:rPr lang="en-US" dirty="0">
                <a:solidFill>
                  <a:schemeClr val="tx1"/>
                </a:solidFill>
                <a:latin typeface="Cambria" pitchFamily="18" charset="0"/>
              </a:rPr>
              <a:t> </a:t>
            </a:r>
            <a:r>
              <a:rPr lang="en-US" dirty="0" err="1">
                <a:solidFill>
                  <a:schemeClr val="tx1"/>
                </a:solidFill>
                <a:latin typeface="Cambria" pitchFamily="18" charset="0"/>
              </a:rPr>
              <a:t>öğrencileri</a:t>
            </a:r>
            <a:r>
              <a:rPr lang="en-US" dirty="0">
                <a:solidFill>
                  <a:schemeClr val="tx1"/>
                </a:solidFill>
                <a:latin typeface="Cambria" pitchFamily="18" charset="0"/>
              </a:rPr>
              <a:t>; en </a:t>
            </a:r>
            <a:r>
              <a:rPr lang="en-US" dirty="0" err="1">
                <a:solidFill>
                  <a:schemeClr val="tx1"/>
                </a:solidFill>
                <a:latin typeface="Cambria" pitchFamily="18" charset="0"/>
              </a:rPr>
              <a:t>fazla</a:t>
            </a:r>
            <a:r>
              <a:rPr lang="en-US" dirty="0">
                <a:solidFill>
                  <a:schemeClr val="tx1"/>
                </a:solidFill>
                <a:latin typeface="Cambria" pitchFamily="18" charset="0"/>
              </a:rPr>
              <a:t> </a:t>
            </a:r>
            <a:r>
              <a:rPr lang="tr-TR" dirty="0">
                <a:solidFill>
                  <a:schemeClr val="tx1"/>
                </a:solidFill>
                <a:latin typeface="Cambria" pitchFamily="18" charset="0"/>
              </a:rPr>
              <a:t>25</a:t>
            </a:r>
            <a:r>
              <a:rPr lang="en-US" dirty="0">
                <a:solidFill>
                  <a:schemeClr val="tx1"/>
                </a:solidFill>
                <a:latin typeface="Cambria" pitchFamily="18" charset="0"/>
              </a:rPr>
              <a:t> </a:t>
            </a:r>
            <a:r>
              <a:rPr lang="en-US" dirty="0" err="1">
                <a:solidFill>
                  <a:schemeClr val="tx1"/>
                </a:solidFill>
                <a:latin typeface="Cambria" pitchFamily="18" charset="0"/>
              </a:rPr>
              <a:t>kişilik</a:t>
            </a:r>
            <a:r>
              <a:rPr lang="en-US" dirty="0">
                <a:solidFill>
                  <a:schemeClr val="tx1"/>
                </a:solidFill>
                <a:latin typeface="Cambria" pitchFamily="18" charset="0"/>
              </a:rPr>
              <a:t>, </a:t>
            </a:r>
            <a:r>
              <a:rPr lang="en-US" dirty="0" err="1">
                <a:solidFill>
                  <a:schemeClr val="tx1"/>
                </a:solidFill>
                <a:latin typeface="Cambria" pitchFamily="18" charset="0"/>
              </a:rPr>
              <a:t>projeksiyon</a:t>
            </a:r>
            <a:r>
              <a:rPr lang="en-US" dirty="0">
                <a:solidFill>
                  <a:schemeClr val="tx1"/>
                </a:solidFill>
                <a:latin typeface="Cambria" pitchFamily="18" charset="0"/>
              </a:rPr>
              <a:t>, </a:t>
            </a:r>
            <a:r>
              <a:rPr lang="en-US" dirty="0" err="1">
                <a:solidFill>
                  <a:schemeClr val="tx1"/>
                </a:solidFill>
                <a:latin typeface="Cambria" pitchFamily="18" charset="0"/>
              </a:rPr>
              <a:t>bilgisayar</a:t>
            </a:r>
            <a:r>
              <a:rPr lang="en-US" dirty="0">
                <a:solidFill>
                  <a:schemeClr val="tx1"/>
                </a:solidFill>
                <a:latin typeface="Cambria" pitchFamily="18" charset="0"/>
              </a:rPr>
              <a:t> </a:t>
            </a:r>
            <a:r>
              <a:rPr lang="en-US" dirty="0" err="1">
                <a:solidFill>
                  <a:schemeClr val="tx1"/>
                </a:solidFill>
                <a:latin typeface="Cambria" pitchFamily="18" charset="0"/>
              </a:rPr>
              <a:t>ve</a:t>
            </a:r>
            <a:r>
              <a:rPr lang="en-US" dirty="0">
                <a:solidFill>
                  <a:schemeClr val="tx1"/>
                </a:solidFill>
                <a:latin typeface="Cambria" pitchFamily="18" charset="0"/>
              </a:rPr>
              <a:t> </a:t>
            </a:r>
            <a:r>
              <a:rPr lang="en-US" dirty="0" err="1">
                <a:solidFill>
                  <a:schemeClr val="tx1"/>
                </a:solidFill>
                <a:latin typeface="Cambria" pitchFamily="18" charset="0"/>
              </a:rPr>
              <a:t>ses</a:t>
            </a:r>
            <a:r>
              <a:rPr lang="en-US" dirty="0">
                <a:solidFill>
                  <a:schemeClr val="tx1"/>
                </a:solidFill>
                <a:latin typeface="Cambria" pitchFamily="18" charset="0"/>
              </a:rPr>
              <a:t>  </a:t>
            </a:r>
            <a:r>
              <a:rPr lang="en-US" dirty="0" err="1">
                <a:solidFill>
                  <a:schemeClr val="tx1"/>
                </a:solidFill>
                <a:latin typeface="Cambria" pitchFamily="18" charset="0"/>
              </a:rPr>
              <a:t>düzeni</a:t>
            </a:r>
            <a:r>
              <a:rPr lang="en-US" dirty="0">
                <a:solidFill>
                  <a:schemeClr val="tx1"/>
                </a:solidFill>
                <a:latin typeface="Cambria" pitchFamily="18" charset="0"/>
              </a:rPr>
              <a:t> </a:t>
            </a:r>
            <a:r>
              <a:rPr lang="en-US" dirty="0" err="1">
                <a:solidFill>
                  <a:schemeClr val="tx1"/>
                </a:solidFill>
                <a:latin typeface="Cambria" pitchFamily="18" charset="0"/>
              </a:rPr>
              <a:t>ile</a:t>
            </a:r>
            <a:r>
              <a:rPr lang="en-US" dirty="0">
                <a:solidFill>
                  <a:schemeClr val="tx1"/>
                </a:solidFill>
                <a:latin typeface="Cambria" pitchFamily="18" charset="0"/>
              </a:rPr>
              <a:t> </a:t>
            </a:r>
            <a:r>
              <a:rPr lang="en-US" dirty="0" err="1">
                <a:solidFill>
                  <a:schemeClr val="tx1"/>
                </a:solidFill>
                <a:latin typeface="Cambria" pitchFamily="18" charset="0"/>
              </a:rPr>
              <a:t>donatılmış</a:t>
            </a:r>
            <a:r>
              <a:rPr lang="en-US" dirty="0">
                <a:solidFill>
                  <a:schemeClr val="tx1"/>
                </a:solidFill>
                <a:latin typeface="Cambria" pitchFamily="18" charset="0"/>
              </a:rPr>
              <a:t> </a:t>
            </a:r>
            <a:r>
              <a:rPr lang="en-US" dirty="0" err="1">
                <a:solidFill>
                  <a:schemeClr val="tx1"/>
                </a:solidFill>
                <a:latin typeface="Cambria" pitchFamily="18" charset="0"/>
              </a:rPr>
              <a:t>akıllı</a:t>
            </a:r>
            <a:r>
              <a:rPr lang="en-US" dirty="0">
                <a:solidFill>
                  <a:schemeClr val="tx1"/>
                </a:solidFill>
                <a:latin typeface="Cambria" pitchFamily="18" charset="0"/>
              </a:rPr>
              <a:t> </a:t>
            </a:r>
            <a:r>
              <a:rPr lang="en-US" dirty="0" err="1">
                <a:solidFill>
                  <a:schemeClr val="tx1"/>
                </a:solidFill>
                <a:latin typeface="Cambria" pitchFamily="18" charset="0"/>
              </a:rPr>
              <a:t>sınıflarda</a:t>
            </a:r>
            <a:r>
              <a:rPr lang="en-US" dirty="0">
                <a:solidFill>
                  <a:schemeClr val="tx1"/>
                </a:solidFill>
                <a:latin typeface="Cambria" pitchFamily="18" charset="0"/>
              </a:rPr>
              <a:t> </a:t>
            </a:r>
            <a:r>
              <a:rPr lang="en-US" dirty="0" err="1">
                <a:solidFill>
                  <a:schemeClr val="tx1"/>
                </a:solidFill>
                <a:latin typeface="Cambria" pitchFamily="18" charset="0"/>
              </a:rPr>
              <a:t>teknoloji</a:t>
            </a:r>
            <a:r>
              <a:rPr lang="en-US" dirty="0">
                <a:solidFill>
                  <a:schemeClr val="tx1"/>
                </a:solidFill>
                <a:latin typeface="Cambria" pitchFamily="18" charset="0"/>
              </a:rPr>
              <a:t> </a:t>
            </a:r>
            <a:r>
              <a:rPr lang="en-US" dirty="0" err="1">
                <a:solidFill>
                  <a:schemeClr val="tx1"/>
                </a:solidFill>
                <a:latin typeface="Cambria" pitchFamily="18" charset="0"/>
              </a:rPr>
              <a:t>destekli</a:t>
            </a:r>
            <a:r>
              <a:rPr lang="en-US" dirty="0">
                <a:solidFill>
                  <a:schemeClr val="tx1"/>
                </a:solidFill>
                <a:latin typeface="Cambria" pitchFamily="18" charset="0"/>
              </a:rPr>
              <a:t> </a:t>
            </a:r>
            <a:r>
              <a:rPr lang="en-US" dirty="0" err="1">
                <a:solidFill>
                  <a:schemeClr val="tx1"/>
                </a:solidFill>
                <a:latin typeface="Cambria" pitchFamily="18" charset="0"/>
              </a:rPr>
              <a:t>dil</a:t>
            </a:r>
            <a:r>
              <a:rPr lang="en-US" dirty="0">
                <a:solidFill>
                  <a:schemeClr val="tx1"/>
                </a:solidFill>
                <a:latin typeface="Cambria" pitchFamily="18" charset="0"/>
              </a:rPr>
              <a:t> </a:t>
            </a:r>
            <a:r>
              <a:rPr lang="en-US" dirty="0" err="1">
                <a:solidFill>
                  <a:schemeClr val="tx1"/>
                </a:solidFill>
                <a:latin typeface="Cambria" pitchFamily="18" charset="0"/>
              </a:rPr>
              <a:t>eğitimi</a:t>
            </a:r>
            <a:r>
              <a:rPr lang="en-US" dirty="0">
                <a:solidFill>
                  <a:schemeClr val="tx1"/>
                </a:solidFill>
                <a:latin typeface="Cambria" pitchFamily="18" charset="0"/>
              </a:rPr>
              <a:t> </a:t>
            </a:r>
            <a:r>
              <a:rPr lang="en-US" dirty="0" err="1">
                <a:solidFill>
                  <a:schemeClr val="tx1"/>
                </a:solidFill>
                <a:latin typeface="Cambria" pitchFamily="18" charset="0"/>
              </a:rPr>
              <a:t>görürler</a:t>
            </a:r>
            <a:r>
              <a:rPr lang="en-US" dirty="0">
                <a:solidFill>
                  <a:schemeClr val="tx1"/>
                </a:solidFill>
                <a:latin typeface="Cambria" pitchFamily="18" charset="0"/>
              </a:rPr>
              <a:t>.</a:t>
            </a:r>
            <a:endParaRPr lang="tr-TR" dirty="0">
              <a:solidFill>
                <a:schemeClr val="tx1"/>
              </a:solidFill>
              <a:latin typeface="Cambria" pitchFamily="18" charset="0"/>
            </a:endParaRPr>
          </a:p>
        </p:txBody>
      </p:sp>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pic>
        <p:nvPicPr>
          <p:cNvPr id="5" name="3 Resim" descr="wordl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36546" y="3794078"/>
            <a:ext cx="379863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a:off x="609600" y="3099531"/>
            <a:ext cx="4866229" cy="3225069"/>
          </a:xfrm>
          <a:prstGeom prst="rect">
            <a:avLst/>
          </a:prstGeom>
        </p:spPr>
      </p:pic>
    </p:spTree>
    <p:extLst>
      <p:ext uri="{BB962C8B-B14F-4D97-AF65-F5344CB8AC3E}">
        <p14:creationId xmlns:p14="http://schemas.microsoft.com/office/powerpoint/2010/main" val="1286261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457200"/>
            <a:ext cx="7024744" cy="838200"/>
          </a:xfrm>
        </p:spPr>
        <p:txBody>
          <a:bodyPr>
            <a:normAutofit/>
          </a:bodyPr>
          <a:lstStyle/>
          <a:p>
            <a:r>
              <a:rPr lang="en-US" b="1" dirty="0">
                <a:latin typeface="Cambria" pitchFamily="18" charset="0"/>
              </a:rPr>
              <a:t>YDYO </a:t>
            </a:r>
            <a:r>
              <a:rPr lang="en-US" b="1" dirty="0" err="1">
                <a:latin typeface="Cambria" pitchFamily="18" charset="0"/>
              </a:rPr>
              <a:t>Hazırlık</a:t>
            </a:r>
            <a:r>
              <a:rPr lang="en-US" b="1" dirty="0">
                <a:latin typeface="Cambria" pitchFamily="18" charset="0"/>
              </a:rPr>
              <a:t> </a:t>
            </a:r>
            <a:r>
              <a:rPr lang="en-US" b="1" dirty="0" err="1">
                <a:latin typeface="Cambria" pitchFamily="18" charset="0"/>
              </a:rPr>
              <a:t>Programı</a:t>
            </a:r>
            <a:endParaRPr lang="en-US" b="1" dirty="0">
              <a:latin typeface="Cambria" pitchFamily="18" charset="0"/>
            </a:endParaRPr>
          </a:p>
        </p:txBody>
      </p:sp>
      <p:sp>
        <p:nvSpPr>
          <p:cNvPr id="3" name="İçerik Yer Tutucusu 2"/>
          <p:cNvSpPr>
            <a:spLocks noGrp="1"/>
          </p:cNvSpPr>
          <p:nvPr>
            <p:ph idx="1"/>
          </p:nvPr>
        </p:nvSpPr>
        <p:spPr>
          <a:xfrm>
            <a:off x="838200" y="1600200"/>
            <a:ext cx="7391400" cy="4724400"/>
          </a:xfrm>
        </p:spPr>
        <p:txBody>
          <a:bodyPr/>
          <a:lstStyle/>
          <a:p>
            <a:pPr marL="68580" indent="0" algn="just">
              <a:buNone/>
            </a:pPr>
            <a:r>
              <a:rPr lang="tr-TR" dirty="0">
                <a:solidFill>
                  <a:schemeClr val="tx1"/>
                </a:solidFill>
                <a:latin typeface="Cambria" pitchFamily="18" charset="0"/>
              </a:rPr>
              <a:t>Hazırlık Programı’nda dil eğitimi</a:t>
            </a:r>
            <a:r>
              <a:rPr lang="en-US" dirty="0">
                <a:solidFill>
                  <a:schemeClr val="tx1"/>
                </a:solidFill>
                <a:latin typeface="Cambria" pitchFamily="18" charset="0"/>
              </a:rPr>
              <a:t> </a:t>
            </a:r>
            <a:r>
              <a:rPr lang="tr-TR" dirty="0">
                <a:solidFill>
                  <a:schemeClr val="tx1"/>
                </a:solidFill>
                <a:latin typeface="Cambria" pitchFamily="18" charset="0"/>
              </a:rPr>
              <a:t>Avrupa Yabancı Dil Eğitim Kriterlerine</a:t>
            </a:r>
            <a:r>
              <a:rPr lang="en-US" dirty="0">
                <a:solidFill>
                  <a:schemeClr val="tx1"/>
                </a:solidFill>
                <a:latin typeface="Cambria" pitchFamily="18" charset="0"/>
              </a:rPr>
              <a:t> </a:t>
            </a:r>
            <a:r>
              <a:rPr lang="tr-TR" dirty="0">
                <a:solidFill>
                  <a:schemeClr val="tx1"/>
                </a:solidFill>
                <a:latin typeface="Cambria" pitchFamily="18" charset="0"/>
              </a:rPr>
              <a:t>(</a:t>
            </a:r>
            <a:r>
              <a:rPr lang="tr-TR" dirty="0" err="1">
                <a:solidFill>
                  <a:schemeClr val="tx1"/>
                </a:solidFill>
                <a:latin typeface="Cambria" pitchFamily="18" charset="0"/>
              </a:rPr>
              <a:t>Common</a:t>
            </a:r>
            <a:r>
              <a:rPr lang="tr-TR" dirty="0">
                <a:solidFill>
                  <a:schemeClr val="tx1"/>
                </a:solidFill>
                <a:latin typeface="Cambria" pitchFamily="18" charset="0"/>
              </a:rPr>
              <a:t> </a:t>
            </a:r>
            <a:r>
              <a:rPr lang="tr-TR" dirty="0" err="1">
                <a:solidFill>
                  <a:schemeClr val="tx1"/>
                </a:solidFill>
                <a:latin typeface="Cambria" pitchFamily="18" charset="0"/>
              </a:rPr>
              <a:t>European</a:t>
            </a:r>
            <a:r>
              <a:rPr lang="tr-TR" dirty="0">
                <a:solidFill>
                  <a:schemeClr val="tx1"/>
                </a:solidFill>
                <a:latin typeface="Cambria" pitchFamily="18" charset="0"/>
              </a:rPr>
              <a:t> Framework of </a:t>
            </a:r>
            <a:r>
              <a:rPr lang="tr-TR" dirty="0" err="1">
                <a:solidFill>
                  <a:schemeClr val="tx1"/>
                </a:solidFill>
                <a:latin typeface="Cambria" pitchFamily="18" charset="0"/>
              </a:rPr>
              <a:t>References</a:t>
            </a:r>
            <a:r>
              <a:rPr lang="tr-TR" dirty="0">
                <a:solidFill>
                  <a:schemeClr val="tx1"/>
                </a:solidFill>
                <a:latin typeface="Cambria" pitchFamily="18" charset="0"/>
              </a:rPr>
              <a:t> </a:t>
            </a:r>
            <a:r>
              <a:rPr lang="tr-TR" dirty="0" err="1">
                <a:solidFill>
                  <a:schemeClr val="tx1"/>
                </a:solidFill>
                <a:latin typeface="Cambria" pitchFamily="18" charset="0"/>
              </a:rPr>
              <a:t>for</a:t>
            </a:r>
            <a:r>
              <a:rPr lang="tr-TR" dirty="0">
                <a:solidFill>
                  <a:schemeClr val="tx1"/>
                </a:solidFill>
                <a:latin typeface="Cambria" pitchFamily="18" charset="0"/>
              </a:rPr>
              <a:t> </a:t>
            </a:r>
            <a:r>
              <a:rPr lang="tr-TR" dirty="0" err="1">
                <a:solidFill>
                  <a:schemeClr val="tx1"/>
                </a:solidFill>
                <a:latin typeface="Cambria" pitchFamily="18" charset="0"/>
              </a:rPr>
              <a:t>Languages</a:t>
            </a:r>
            <a:r>
              <a:rPr lang="tr-TR" dirty="0">
                <a:solidFill>
                  <a:schemeClr val="tx1"/>
                </a:solidFill>
                <a:latin typeface="Cambria" pitchFamily="18" charset="0"/>
              </a:rPr>
              <a:t>) dayalıdır.</a:t>
            </a:r>
            <a:endParaRPr lang="en-US" dirty="0">
              <a:solidFill>
                <a:schemeClr val="tx1"/>
              </a:solidFill>
              <a:latin typeface="Cambria" pitchFamily="18" charset="0"/>
            </a:endParaRPr>
          </a:p>
          <a:p>
            <a:pPr marL="68580" indent="0" algn="just">
              <a:buNone/>
            </a:pPr>
            <a:endParaRPr lang="en-US" dirty="0">
              <a:solidFill>
                <a:schemeClr val="tx1"/>
              </a:solidFill>
              <a:latin typeface="Cambria" pitchFamily="18" charset="0"/>
            </a:endParaRPr>
          </a:p>
          <a:p>
            <a:pPr marL="68580" indent="0" algn="just">
              <a:buNone/>
            </a:pPr>
            <a:r>
              <a:rPr lang="tr-TR" dirty="0">
                <a:solidFill>
                  <a:schemeClr val="tx1"/>
                </a:solidFill>
                <a:latin typeface="Cambria" pitchFamily="18" charset="0"/>
              </a:rPr>
              <a:t>Tüm materyaller ve sınavlar </a:t>
            </a:r>
            <a:endParaRPr lang="en-US" dirty="0">
              <a:solidFill>
                <a:schemeClr val="tx1"/>
              </a:solidFill>
              <a:latin typeface="Cambria" pitchFamily="18" charset="0"/>
            </a:endParaRPr>
          </a:p>
          <a:p>
            <a:pPr marL="68580" indent="0" algn="just">
              <a:buNone/>
            </a:pPr>
            <a:r>
              <a:rPr lang="tr-TR" dirty="0">
                <a:solidFill>
                  <a:schemeClr val="tx1"/>
                </a:solidFill>
                <a:latin typeface="Cambria" pitchFamily="18" charset="0"/>
              </a:rPr>
              <a:t>bu kriterlerde belirtilen </a:t>
            </a:r>
            <a:endParaRPr lang="en-US" dirty="0">
              <a:solidFill>
                <a:schemeClr val="tx1"/>
              </a:solidFill>
              <a:latin typeface="Cambria" pitchFamily="18" charset="0"/>
            </a:endParaRPr>
          </a:p>
          <a:p>
            <a:pPr marL="68580" indent="0" algn="just">
              <a:buNone/>
            </a:pPr>
            <a:r>
              <a:rPr lang="tr-TR" dirty="0">
                <a:solidFill>
                  <a:schemeClr val="tx1"/>
                </a:solidFill>
                <a:latin typeface="Cambria" pitchFamily="18" charset="0"/>
              </a:rPr>
              <a:t>seviye hedeflerine uygun </a:t>
            </a:r>
            <a:endParaRPr lang="en-US" dirty="0">
              <a:solidFill>
                <a:schemeClr val="tx1"/>
              </a:solidFill>
              <a:latin typeface="Cambria" pitchFamily="18" charset="0"/>
            </a:endParaRPr>
          </a:p>
          <a:p>
            <a:pPr marL="68580" indent="0" algn="just">
              <a:buNone/>
            </a:pPr>
            <a:r>
              <a:rPr lang="tr-TR" dirty="0">
                <a:solidFill>
                  <a:schemeClr val="tx1"/>
                </a:solidFill>
                <a:latin typeface="Cambria" pitchFamily="18" charset="0"/>
              </a:rPr>
              <a:t>hazırlanır. </a:t>
            </a:r>
          </a:p>
        </p:txBody>
      </p:sp>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pic>
        <p:nvPicPr>
          <p:cNvPr id="5" name="3 Resim" descr="montenegro-exams-cef-330x300-mai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98426" y="2971800"/>
            <a:ext cx="3812173" cy="346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0241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381000"/>
            <a:ext cx="7024744" cy="838200"/>
          </a:xfrm>
        </p:spPr>
        <p:txBody>
          <a:bodyPr>
            <a:normAutofit/>
          </a:bodyPr>
          <a:lstStyle/>
          <a:p>
            <a:r>
              <a:rPr lang="en-US" b="1" dirty="0">
                <a:latin typeface="Cambria" pitchFamily="18" charset="0"/>
              </a:rPr>
              <a:t>YDYO </a:t>
            </a:r>
            <a:r>
              <a:rPr lang="en-US" b="1" dirty="0" err="1">
                <a:latin typeface="Cambria" pitchFamily="18" charset="0"/>
              </a:rPr>
              <a:t>Hazırlık</a:t>
            </a:r>
            <a:r>
              <a:rPr lang="en-US" b="1" dirty="0">
                <a:latin typeface="Cambria" pitchFamily="18" charset="0"/>
              </a:rPr>
              <a:t> </a:t>
            </a:r>
            <a:r>
              <a:rPr lang="en-US" b="1" dirty="0" err="1">
                <a:latin typeface="Cambria" pitchFamily="18" charset="0"/>
              </a:rPr>
              <a:t>Programı</a:t>
            </a:r>
            <a:endParaRPr lang="en-US" b="1" dirty="0">
              <a:latin typeface="Cambria" pitchFamily="18" charset="0"/>
            </a:endParaRPr>
          </a:p>
        </p:txBody>
      </p:sp>
      <p:sp>
        <p:nvSpPr>
          <p:cNvPr id="3" name="İçerik Yer Tutucusu 2"/>
          <p:cNvSpPr>
            <a:spLocks noGrp="1"/>
          </p:cNvSpPr>
          <p:nvPr>
            <p:ph idx="1"/>
          </p:nvPr>
        </p:nvSpPr>
        <p:spPr>
          <a:xfrm>
            <a:off x="685800" y="1143000"/>
            <a:ext cx="7508932" cy="5562600"/>
          </a:xfrm>
        </p:spPr>
        <p:txBody>
          <a:bodyPr>
            <a:normAutofit/>
          </a:bodyPr>
          <a:lstStyle/>
          <a:p>
            <a:pPr marL="68580" indent="0">
              <a:buNone/>
            </a:pPr>
            <a:r>
              <a:rPr lang="tr-TR" b="1" dirty="0">
                <a:solidFill>
                  <a:schemeClr val="tx1"/>
                </a:solidFill>
                <a:latin typeface="Cambria" pitchFamily="18" charset="0"/>
              </a:rPr>
              <a:t>Program içeriği</a:t>
            </a:r>
            <a:r>
              <a:rPr lang="en-US" b="1" dirty="0">
                <a:solidFill>
                  <a:schemeClr val="tx1"/>
                </a:solidFill>
                <a:latin typeface="Cambria" pitchFamily="18" charset="0"/>
              </a:rPr>
              <a:t> – </a:t>
            </a:r>
            <a:r>
              <a:rPr lang="tr-TR" b="1" dirty="0">
                <a:solidFill>
                  <a:schemeClr val="tx1"/>
                </a:solidFill>
                <a:latin typeface="Cambria" pitchFamily="18" charset="0"/>
              </a:rPr>
              <a:t>Kitap ve Materyaller </a:t>
            </a:r>
            <a:endParaRPr lang="en-US" b="1" dirty="0">
              <a:solidFill>
                <a:schemeClr val="tx1"/>
              </a:solidFill>
              <a:latin typeface="Cambria" pitchFamily="18" charset="0"/>
            </a:endParaRPr>
          </a:p>
          <a:p>
            <a:pPr marL="68580" indent="0">
              <a:buNone/>
            </a:pPr>
            <a:endParaRPr lang="en-US" sz="2000" dirty="0">
              <a:solidFill>
                <a:schemeClr val="tx1"/>
              </a:solidFill>
              <a:latin typeface="Cambria" pitchFamily="18" charset="0"/>
            </a:endParaRPr>
          </a:p>
          <a:p>
            <a:pPr marL="68580" indent="0">
              <a:buNone/>
            </a:pPr>
            <a:r>
              <a:rPr lang="tr-TR" sz="2000" dirty="0">
                <a:solidFill>
                  <a:schemeClr val="tx1"/>
                </a:solidFill>
                <a:latin typeface="Cambria" pitchFamily="18" charset="0"/>
              </a:rPr>
              <a:t>English File </a:t>
            </a:r>
            <a:r>
              <a:rPr lang="tr-TR" sz="2000" b="1" dirty="0">
                <a:solidFill>
                  <a:schemeClr val="tx1"/>
                </a:solidFill>
                <a:latin typeface="Cambria" pitchFamily="18" charset="0"/>
              </a:rPr>
              <a:t>3rd</a:t>
            </a:r>
            <a:r>
              <a:rPr lang="tr-TR" sz="2000" dirty="0">
                <a:solidFill>
                  <a:schemeClr val="tx1"/>
                </a:solidFill>
                <a:latin typeface="Cambria" pitchFamily="18" charset="0"/>
              </a:rPr>
              <a:t> </a:t>
            </a:r>
            <a:r>
              <a:rPr lang="tr-TR" sz="2000" b="1" dirty="0">
                <a:solidFill>
                  <a:schemeClr val="tx1"/>
                </a:solidFill>
                <a:latin typeface="Cambria" pitchFamily="18" charset="0"/>
              </a:rPr>
              <a:t>Edition</a:t>
            </a:r>
            <a:r>
              <a:rPr lang="tr-TR" sz="2000" dirty="0">
                <a:solidFill>
                  <a:schemeClr val="tx1"/>
                </a:solidFill>
                <a:latin typeface="Cambria" pitchFamily="18" charset="0"/>
              </a:rPr>
              <a:t> </a:t>
            </a:r>
            <a:r>
              <a:rPr lang="tr-TR" sz="2000" dirty="0" err="1">
                <a:solidFill>
                  <a:schemeClr val="tx1"/>
                </a:solidFill>
                <a:latin typeface="Cambria" pitchFamily="18" charset="0"/>
              </a:rPr>
              <a:t>Elementary</a:t>
            </a:r>
            <a:endParaRPr lang="en-US" sz="2000" dirty="0">
              <a:solidFill>
                <a:schemeClr val="tx1"/>
              </a:solidFill>
              <a:latin typeface="Cambria" pitchFamily="18" charset="0"/>
            </a:endParaRPr>
          </a:p>
          <a:p>
            <a:pPr marL="68580" indent="0">
              <a:buNone/>
            </a:pPr>
            <a:r>
              <a:rPr lang="tr-TR" sz="2000" dirty="0">
                <a:solidFill>
                  <a:schemeClr val="tx1"/>
                </a:solidFill>
                <a:latin typeface="Cambria" pitchFamily="18" charset="0"/>
              </a:rPr>
              <a:t>English File </a:t>
            </a:r>
            <a:r>
              <a:rPr lang="tr-TR" sz="2000" b="1" dirty="0">
                <a:solidFill>
                  <a:schemeClr val="tx1"/>
                </a:solidFill>
                <a:latin typeface="Cambria" pitchFamily="18" charset="0"/>
              </a:rPr>
              <a:t>3rd Edition</a:t>
            </a:r>
            <a:r>
              <a:rPr lang="tr-TR" sz="2000" dirty="0">
                <a:solidFill>
                  <a:schemeClr val="tx1"/>
                </a:solidFill>
                <a:latin typeface="Cambria" pitchFamily="18" charset="0"/>
              </a:rPr>
              <a:t> </a:t>
            </a:r>
            <a:r>
              <a:rPr lang="tr-TR" sz="2000" dirty="0" err="1">
                <a:solidFill>
                  <a:schemeClr val="tx1"/>
                </a:solidFill>
                <a:latin typeface="Cambria" pitchFamily="18" charset="0"/>
              </a:rPr>
              <a:t>Pre-intermediate</a:t>
            </a:r>
            <a:endParaRPr lang="en-US" sz="2000" dirty="0">
              <a:solidFill>
                <a:schemeClr val="tx1"/>
              </a:solidFill>
              <a:latin typeface="Cambria" pitchFamily="18" charset="0"/>
            </a:endParaRPr>
          </a:p>
          <a:p>
            <a:pPr marL="68580" indent="0">
              <a:buNone/>
            </a:pPr>
            <a:r>
              <a:rPr lang="tr-TR" sz="2000" dirty="0">
                <a:solidFill>
                  <a:schemeClr val="tx1"/>
                </a:solidFill>
                <a:latin typeface="Cambria" pitchFamily="18" charset="0"/>
              </a:rPr>
              <a:t>English File </a:t>
            </a:r>
            <a:r>
              <a:rPr lang="tr-TR" sz="2000" b="1" dirty="0">
                <a:solidFill>
                  <a:schemeClr val="tx1"/>
                </a:solidFill>
                <a:latin typeface="Cambria" pitchFamily="18" charset="0"/>
              </a:rPr>
              <a:t>3rd Edition</a:t>
            </a:r>
            <a:r>
              <a:rPr lang="tr-TR" sz="2000" dirty="0">
                <a:solidFill>
                  <a:schemeClr val="tx1"/>
                </a:solidFill>
                <a:latin typeface="Cambria" pitchFamily="18" charset="0"/>
              </a:rPr>
              <a:t> </a:t>
            </a:r>
            <a:r>
              <a:rPr lang="tr-TR" sz="2000" dirty="0" err="1">
                <a:solidFill>
                  <a:schemeClr val="tx1"/>
                </a:solidFill>
                <a:latin typeface="Cambria" pitchFamily="18" charset="0"/>
              </a:rPr>
              <a:t>Intermediate</a:t>
            </a:r>
            <a:endParaRPr lang="en-US" sz="1100" dirty="0">
              <a:solidFill>
                <a:schemeClr val="tx1"/>
              </a:solidFill>
              <a:latin typeface="Cambria" pitchFamily="18" charset="0"/>
            </a:endParaRPr>
          </a:p>
        </p:txBody>
      </p:sp>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pic>
        <p:nvPicPr>
          <p:cNvPr id="1027" name="Picture 3" descr="C:\Users\HHUUSS\Downloads\2 kita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3883223"/>
            <a:ext cx="1870132" cy="2393768"/>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603" y="3886125"/>
            <a:ext cx="1785938" cy="2473598"/>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3878577"/>
            <a:ext cx="1980248" cy="2398414"/>
          </a:xfrm>
          <a:prstGeom prst="rect">
            <a:avLst/>
          </a:prstGeom>
        </p:spPr>
      </p:pic>
    </p:spTree>
    <p:extLst>
      <p:ext uri="{BB962C8B-B14F-4D97-AF65-F5344CB8AC3E}">
        <p14:creationId xmlns:p14="http://schemas.microsoft.com/office/powerpoint/2010/main" val="2853353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85800" y="457200"/>
            <a:ext cx="8001000" cy="838200"/>
          </a:xfrm>
        </p:spPr>
        <p:txBody>
          <a:bodyPr>
            <a:normAutofit/>
          </a:bodyPr>
          <a:lstStyle/>
          <a:p>
            <a:r>
              <a:rPr lang="en-US" b="1" dirty="0">
                <a:latin typeface="Cambria" pitchFamily="18" charset="0"/>
              </a:rPr>
              <a:t>YDYO Hazırlık </a:t>
            </a:r>
            <a:r>
              <a:rPr lang="en-US" b="1" dirty="0" err="1">
                <a:latin typeface="Cambria" pitchFamily="18" charset="0"/>
              </a:rPr>
              <a:t>Programı</a:t>
            </a:r>
            <a:endParaRPr lang="en-US" dirty="0">
              <a:latin typeface="Cambria" pitchFamily="18" charset="0"/>
            </a:endParaRPr>
          </a:p>
        </p:txBody>
      </p:sp>
      <p:sp>
        <p:nvSpPr>
          <p:cNvPr id="3" name="İçerik Yer Tutucusu 2"/>
          <p:cNvSpPr>
            <a:spLocks noGrp="1"/>
          </p:cNvSpPr>
          <p:nvPr>
            <p:ph idx="1"/>
          </p:nvPr>
        </p:nvSpPr>
        <p:spPr>
          <a:xfrm>
            <a:off x="685800" y="1447800"/>
            <a:ext cx="7848600" cy="5029200"/>
          </a:xfrm>
        </p:spPr>
        <p:txBody>
          <a:bodyPr>
            <a:normAutofit/>
          </a:bodyPr>
          <a:lstStyle/>
          <a:p>
            <a:pPr marL="365125" indent="-255588" algn="just">
              <a:lnSpc>
                <a:spcPct val="120000"/>
              </a:lnSpc>
              <a:buFont typeface="Wingdings 3" pitchFamily="18" charset="2"/>
              <a:buChar char=""/>
            </a:pPr>
            <a:r>
              <a:rPr lang="tr-TR" b="1" dirty="0">
                <a:latin typeface="Cambria" pitchFamily="18" charset="0"/>
              </a:rPr>
              <a:t>MAIN COURSE:</a:t>
            </a:r>
            <a:r>
              <a:rPr lang="tr-TR" dirty="0">
                <a:latin typeface="Cambria" pitchFamily="18" charset="0"/>
              </a:rPr>
              <a:t> </a:t>
            </a:r>
            <a:endParaRPr lang="en-US" dirty="0">
              <a:latin typeface="Cambria" pitchFamily="18" charset="0"/>
            </a:endParaRPr>
          </a:p>
          <a:p>
            <a:pPr marL="109537" indent="0" algn="just">
              <a:lnSpc>
                <a:spcPct val="120000"/>
              </a:lnSpc>
              <a:buNone/>
            </a:pPr>
            <a:r>
              <a:rPr lang="tr-TR" dirty="0">
                <a:solidFill>
                  <a:schemeClr val="tx1"/>
                </a:solidFill>
                <a:latin typeface="Cambria" pitchFamily="18" charset="0"/>
              </a:rPr>
              <a:t>Bu ders öğrencilerin genel İngilizce becerilerini geliştirmek ve öğrencilerin dört temel dil becerisini geliştirmeyi amaçlar. Derste kullanılan materyaller ve teknikler, öğrencilerin İngilizceyi bir bütün olarak ele alarak, hem üniversite hem de ileriki yaşamlarına gerekli olan İngilizce becerilerini geliştirmeyi hedeflemektedir.</a:t>
            </a:r>
          </a:p>
        </p:txBody>
      </p:sp>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pic>
        <p:nvPicPr>
          <p:cNvPr id="5" name="3 Resim" descr="LessonOne_book2.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57864">
            <a:off x="7694309" y="5658854"/>
            <a:ext cx="1094855" cy="15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2107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43490" y="762000"/>
            <a:ext cx="7024744" cy="457200"/>
          </a:xfrm>
        </p:spPr>
        <p:txBody>
          <a:bodyPr>
            <a:normAutofit fontScale="90000"/>
          </a:bodyPr>
          <a:lstStyle/>
          <a:p>
            <a:pPr algn="ctr"/>
            <a:r>
              <a:rPr lang="tr-TR" b="1" dirty="0">
                <a:latin typeface="Cambria" panose="02040503050406030204" pitchFamily="18" charset="0"/>
              </a:rPr>
              <a:t>Tekirdağ</a:t>
            </a:r>
            <a:r>
              <a:rPr lang="en-US" b="1" dirty="0">
                <a:latin typeface="Cambria" panose="02040503050406030204" pitchFamily="18" charset="0"/>
              </a:rPr>
              <a:t> </a:t>
            </a:r>
            <a:r>
              <a:rPr lang="en-US" b="1" dirty="0" err="1">
                <a:latin typeface="Cambria" panose="02040503050406030204" pitchFamily="18" charset="0"/>
              </a:rPr>
              <a:t>Hakkında</a:t>
            </a:r>
            <a:r>
              <a:rPr lang="en-US" b="1" dirty="0">
                <a:latin typeface="Cambria" panose="02040503050406030204" pitchFamily="18" charset="0"/>
              </a:rPr>
              <a:t> </a:t>
            </a:r>
            <a:r>
              <a:rPr lang="en-US" b="1" dirty="0" err="1">
                <a:latin typeface="Cambria" panose="02040503050406030204" pitchFamily="18" charset="0"/>
              </a:rPr>
              <a:t>Genel</a:t>
            </a:r>
            <a:r>
              <a:rPr lang="en-US" b="1" dirty="0">
                <a:latin typeface="Cambria" panose="02040503050406030204" pitchFamily="18" charset="0"/>
              </a:rPr>
              <a:t> </a:t>
            </a:r>
            <a:r>
              <a:rPr lang="en-US" b="1" dirty="0" err="1">
                <a:latin typeface="Cambria" panose="02040503050406030204" pitchFamily="18" charset="0"/>
              </a:rPr>
              <a:t>Bilgi</a:t>
            </a:r>
            <a:endParaRPr lang="tr-TR" b="1" dirty="0">
              <a:latin typeface="Cambria" panose="02040503050406030204" pitchFamily="18" charset="0"/>
            </a:endParaRPr>
          </a:p>
        </p:txBody>
      </p:sp>
      <p:sp>
        <p:nvSpPr>
          <p:cNvPr id="3" name="İçerik Yer Tutucusu 2"/>
          <p:cNvSpPr>
            <a:spLocks noGrp="1"/>
          </p:cNvSpPr>
          <p:nvPr>
            <p:ph idx="1"/>
          </p:nvPr>
        </p:nvSpPr>
        <p:spPr>
          <a:xfrm>
            <a:off x="457200" y="1219200"/>
            <a:ext cx="8229600" cy="5257800"/>
          </a:xfrm>
          <a:solidFill>
            <a:schemeClr val="bg1"/>
          </a:solidFill>
        </p:spPr>
        <p:txBody>
          <a:bodyPr>
            <a:normAutofit/>
          </a:bodyPr>
          <a:lstStyle/>
          <a:p>
            <a:pPr marL="68580" indent="0">
              <a:buNone/>
            </a:pPr>
            <a:r>
              <a:rPr lang="tr-TR" sz="2000" dirty="0">
                <a:solidFill>
                  <a:schemeClr val="tx1"/>
                </a:solidFill>
                <a:latin typeface="Cambria" panose="02040503050406030204" pitchFamily="18" charset="0"/>
              </a:rPr>
              <a:t>Tekirdağ, Türkiye’nin kuzeybatısında, Marmara denizinin kuzeyinde ve tamamı Trakya topraklarında yer alan bir il olup, 6313 km2 yüzölçümüne sahiptir. Nüfusu 2016 verilerine göre 972,875’tir. </a:t>
            </a:r>
          </a:p>
          <a:p>
            <a:pPr marL="68580" indent="0">
              <a:buNone/>
            </a:pPr>
            <a:r>
              <a:rPr lang="tr-TR" sz="2000" dirty="0">
                <a:solidFill>
                  <a:schemeClr val="tx1"/>
                </a:solidFill>
                <a:latin typeface="Cambria" panose="02040503050406030204" pitchFamily="18" charset="0"/>
              </a:rPr>
              <a:t>Tekirdağ’ın geçmişi taş devrine kadar inmektedir. 1357 yılında şehir ve yöre Türkler tarafından fethedilerek, ebediyen Türklerin hakimiyetine geçmiştir. Romalılar devrinde </a:t>
            </a:r>
            <a:r>
              <a:rPr lang="tr-TR" sz="2000" dirty="0" err="1">
                <a:solidFill>
                  <a:schemeClr val="tx1"/>
                </a:solidFill>
                <a:latin typeface="Cambria" panose="02040503050406030204" pitchFamily="18" charset="0"/>
              </a:rPr>
              <a:t>Rhadesthus</a:t>
            </a:r>
            <a:r>
              <a:rPr lang="tr-TR" sz="2000" dirty="0">
                <a:solidFill>
                  <a:schemeClr val="tx1"/>
                </a:solidFill>
                <a:latin typeface="Cambria" panose="02040503050406030204" pitchFamily="18" charset="0"/>
              </a:rPr>
              <a:t>, Bizans devrinde </a:t>
            </a:r>
            <a:r>
              <a:rPr lang="tr-TR" sz="2000" dirty="0" err="1">
                <a:solidFill>
                  <a:schemeClr val="tx1"/>
                </a:solidFill>
                <a:latin typeface="Cambria" panose="02040503050406030204" pitchFamily="18" charset="0"/>
              </a:rPr>
              <a:t>Rodosto</a:t>
            </a:r>
            <a:r>
              <a:rPr lang="tr-TR" sz="2000" dirty="0">
                <a:solidFill>
                  <a:schemeClr val="tx1"/>
                </a:solidFill>
                <a:latin typeface="Cambria" panose="02040503050406030204" pitchFamily="18" charset="0"/>
              </a:rPr>
              <a:t> olarak anılmakta idi.  Türkler Tekirdağ’ ı fethettikleri zaman adı </a:t>
            </a:r>
            <a:r>
              <a:rPr lang="tr-TR" sz="2000" dirty="0" err="1">
                <a:solidFill>
                  <a:schemeClr val="tx1"/>
                </a:solidFill>
                <a:latin typeface="Cambria" panose="02040503050406030204" pitchFamily="18" charset="0"/>
              </a:rPr>
              <a:t>Rodosçuk</a:t>
            </a:r>
            <a:r>
              <a:rPr lang="tr-TR" sz="2000" dirty="0">
                <a:solidFill>
                  <a:schemeClr val="tx1"/>
                </a:solidFill>
                <a:latin typeface="Cambria" panose="02040503050406030204" pitchFamily="18" charset="0"/>
              </a:rPr>
              <a:t>, daha sonra Osmanlılar döneminde </a:t>
            </a:r>
          </a:p>
          <a:p>
            <a:pPr marL="68580" indent="0">
              <a:buNone/>
            </a:pPr>
            <a:r>
              <a:rPr lang="tr-TR" sz="2000" dirty="0" err="1">
                <a:solidFill>
                  <a:schemeClr val="tx1"/>
                </a:solidFill>
                <a:latin typeface="Cambria" panose="02040503050406030204" pitchFamily="18" charset="0"/>
              </a:rPr>
              <a:t>Tekfurdağ</a:t>
            </a:r>
            <a:r>
              <a:rPr lang="tr-TR" sz="2000" dirty="0">
                <a:solidFill>
                  <a:schemeClr val="tx1"/>
                </a:solidFill>
                <a:latin typeface="Cambria" panose="02040503050406030204" pitchFamily="18" charset="0"/>
              </a:rPr>
              <a:t> olarak adlandırılmıştır. </a:t>
            </a:r>
          </a:p>
          <a:p>
            <a:pPr marL="68580" indent="0">
              <a:buNone/>
            </a:pPr>
            <a:r>
              <a:rPr lang="tr-TR" sz="2000" dirty="0">
                <a:solidFill>
                  <a:schemeClr val="tx1"/>
                </a:solidFill>
                <a:latin typeface="Cambria" panose="02040503050406030204" pitchFamily="18" charset="0"/>
              </a:rPr>
              <a:t>Cumhuriyet döneminde ise şehir </a:t>
            </a:r>
          </a:p>
          <a:p>
            <a:pPr marL="68580" indent="0">
              <a:buNone/>
            </a:pPr>
            <a:r>
              <a:rPr lang="tr-TR" sz="2000" dirty="0">
                <a:solidFill>
                  <a:schemeClr val="tx1"/>
                </a:solidFill>
                <a:latin typeface="Cambria" panose="02040503050406030204" pitchFamily="18" charset="0"/>
              </a:rPr>
              <a:t>TEKİRDAĞ adını almıştır.</a:t>
            </a:r>
          </a:p>
          <a:p>
            <a:pPr marL="68580" indent="0">
              <a:buNone/>
            </a:pPr>
            <a:endParaRPr lang="tr-TR" sz="2000"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1" y="3737625"/>
            <a:ext cx="3962400" cy="2967975"/>
          </a:xfrm>
          <a:prstGeom prst="rect">
            <a:avLst/>
          </a:prstGeom>
        </p:spPr>
      </p:pic>
    </p:spTree>
    <p:extLst>
      <p:ext uri="{BB962C8B-B14F-4D97-AF65-F5344CB8AC3E}">
        <p14:creationId xmlns:p14="http://schemas.microsoft.com/office/powerpoint/2010/main" val="47439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3733800"/>
            <a:ext cx="3173351" cy="1981200"/>
          </a:xfrm>
          <a:prstGeom prst="rect">
            <a:avLst/>
          </a:prstGeom>
        </p:spPr>
      </p:pic>
      <p:sp>
        <p:nvSpPr>
          <p:cNvPr id="2" name="Başlık 1"/>
          <p:cNvSpPr>
            <a:spLocks noGrp="1"/>
          </p:cNvSpPr>
          <p:nvPr>
            <p:ph type="title"/>
          </p:nvPr>
        </p:nvSpPr>
        <p:spPr>
          <a:xfrm>
            <a:off x="838200" y="457200"/>
            <a:ext cx="7848600" cy="838200"/>
          </a:xfrm>
        </p:spPr>
        <p:txBody>
          <a:bodyPr>
            <a:normAutofit fontScale="90000"/>
          </a:bodyPr>
          <a:lstStyle/>
          <a:p>
            <a:r>
              <a:rPr lang="en-US" b="1" dirty="0" err="1">
                <a:latin typeface="Cambria" pitchFamily="18" charset="0"/>
              </a:rPr>
              <a:t>Sınavlar</a:t>
            </a:r>
            <a:r>
              <a:rPr lang="en-US" b="1" dirty="0">
                <a:latin typeface="Cambria" pitchFamily="18" charset="0"/>
              </a:rPr>
              <a:t> </a:t>
            </a:r>
            <a:r>
              <a:rPr lang="en-US" b="1" dirty="0" err="1">
                <a:latin typeface="Cambria" pitchFamily="18" charset="0"/>
              </a:rPr>
              <a:t>ve</a:t>
            </a:r>
            <a:r>
              <a:rPr lang="en-US" b="1" dirty="0">
                <a:latin typeface="Cambria" pitchFamily="18" charset="0"/>
              </a:rPr>
              <a:t> </a:t>
            </a:r>
            <a:r>
              <a:rPr lang="en-US" b="1" dirty="0" err="1">
                <a:latin typeface="Cambria" pitchFamily="18" charset="0"/>
              </a:rPr>
              <a:t>Başarı</a:t>
            </a:r>
            <a:r>
              <a:rPr lang="en-US" b="1" dirty="0">
                <a:latin typeface="Cambria" pitchFamily="18" charset="0"/>
              </a:rPr>
              <a:t> </a:t>
            </a:r>
            <a:r>
              <a:rPr lang="en-US" b="1" dirty="0" err="1">
                <a:latin typeface="Cambria" pitchFamily="18" charset="0"/>
              </a:rPr>
              <a:t>Değerlendirmesi</a:t>
            </a:r>
            <a:endParaRPr lang="en-US" b="1" dirty="0">
              <a:latin typeface="Cambria" pitchFamily="18" charset="0"/>
            </a:endParaRPr>
          </a:p>
        </p:txBody>
      </p:sp>
      <p:sp>
        <p:nvSpPr>
          <p:cNvPr id="3" name="İçerik Yer Tutucusu 2"/>
          <p:cNvSpPr>
            <a:spLocks noGrp="1"/>
          </p:cNvSpPr>
          <p:nvPr>
            <p:ph idx="1"/>
          </p:nvPr>
        </p:nvSpPr>
        <p:spPr>
          <a:xfrm>
            <a:off x="533400" y="1600199"/>
            <a:ext cx="8077200" cy="4950023"/>
          </a:xfrm>
        </p:spPr>
        <p:txBody>
          <a:bodyPr>
            <a:normAutofit lnSpcReduction="10000"/>
          </a:bodyPr>
          <a:lstStyle/>
          <a:p>
            <a:pPr marL="68580" indent="0">
              <a:buNone/>
            </a:pPr>
            <a:r>
              <a:rPr lang="tr-TR" dirty="0">
                <a:solidFill>
                  <a:schemeClr val="tx1"/>
                </a:solidFill>
                <a:latin typeface="Cambria" pitchFamily="18" charset="0"/>
              </a:rPr>
              <a:t>Hazırlık sınıflarında bir akademik yıl içinde </a:t>
            </a:r>
            <a:r>
              <a:rPr lang="en-US" b="1" dirty="0">
                <a:solidFill>
                  <a:schemeClr val="tx1"/>
                </a:solidFill>
                <a:latin typeface="Cambria" pitchFamily="18" charset="0"/>
              </a:rPr>
              <a:t>3</a:t>
            </a:r>
            <a:r>
              <a:rPr lang="tr-TR" b="1" dirty="0">
                <a:solidFill>
                  <a:schemeClr val="tx1"/>
                </a:solidFill>
                <a:latin typeface="Cambria" pitchFamily="18" charset="0"/>
              </a:rPr>
              <a:t> Ara Sınav </a:t>
            </a:r>
            <a:r>
              <a:rPr lang="tr-TR" dirty="0">
                <a:solidFill>
                  <a:schemeClr val="tx1"/>
                </a:solidFill>
                <a:latin typeface="Cambria" pitchFamily="18" charset="0"/>
              </a:rPr>
              <a:t>ve </a:t>
            </a:r>
            <a:r>
              <a:rPr lang="tr-TR" b="1" dirty="0">
                <a:solidFill>
                  <a:schemeClr val="tx1"/>
                </a:solidFill>
                <a:latin typeface="Cambria" pitchFamily="18" charset="0"/>
              </a:rPr>
              <a:t>1 Final Sınavı </a:t>
            </a:r>
            <a:r>
              <a:rPr lang="tr-TR" dirty="0">
                <a:solidFill>
                  <a:schemeClr val="tx1"/>
                </a:solidFill>
                <a:latin typeface="Cambria" pitchFamily="18" charset="0"/>
              </a:rPr>
              <a:t>olmak üzere toplam </a:t>
            </a:r>
            <a:r>
              <a:rPr lang="en-US" dirty="0">
                <a:solidFill>
                  <a:schemeClr val="tx1"/>
                </a:solidFill>
                <a:latin typeface="Cambria" pitchFamily="18" charset="0"/>
              </a:rPr>
              <a:t>4</a:t>
            </a:r>
            <a:r>
              <a:rPr lang="tr-TR" dirty="0">
                <a:solidFill>
                  <a:schemeClr val="tx1"/>
                </a:solidFill>
                <a:latin typeface="Cambria" pitchFamily="18" charset="0"/>
              </a:rPr>
              <a:t> sınav</a:t>
            </a:r>
            <a:r>
              <a:rPr lang="en-US" dirty="0">
                <a:solidFill>
                  <a:schemeClr val="tx1"/>
                </a:solidFill>
                <a:latin typeface="Cambria" pitchFamily="18" charset="0"/>
              </a:rPr>
              <a:t> </a:t>
            </a:r>
            <a:r>
              <a:rPr lang="en-US" dirty="0" err="1">
                <a:solidFill>
                  <a:schemeClr val="tx1"/>
                </a:solidFill>
                <a:latin typeface="Cambria" pitchFamily="18" charset="0"/>
              </a:rPr>
              <a:t>yapılır</a:t>
            </a:r>
            <a:r>
              <a:rPr lang="tr-TR" dirty="0">
                <a:solidFill>
                  <a:schemeClr val="tx1"/>
                </a:solidFill>
                <a:latin typeface="Cambria" pitchFamily="18" charset="0"/>
              </a:rPr>
              <a:t>.</a:t>
            </a:r>
            <a:r>
              <a:rPr lang="en-US" dirty="0">
                <a:solidFill>
                  <a:schemeClr val="tx1"/>
                </a:solidFill>
                <a:latin typeface="Cambria" pitchFamily="18" charset="0"/>
              </a:rPr>
              <a:t> </a:t>
            </a:r>
            <a:r>
              <a:rPr lang="en-US" dirty="0" err="1">
                <a:solidFill>
                  <a:schemeClr val="tx1"/>
                </a:solidFill>
                <a:latin typeface="Cambria" pitchFamily="18" charset="0"/>
              </a:rPr>
              <a:t>Yıl</a:t>
            </a:r>
            <a:r>
              <a:rPr lang="en-US" dirty="0">
                <a:solidFill>
                  <a:schemeClr val="tx1"/>
                </a:solidFill>
                <a:latin typeface="Cambria" pitchFamily="18" charset="0"/>
              </a:rPr>
              <a:t> </a:t>
            </a:r>
            <a:r>
              <a:rPr lang="en-US" dirty="0" err="1">
                <a:solidFill>
                  <a:schemeClr val="tx1"/>
                </a:solidFill>
                <a:latin typeface="Cambria" pitchFamily="18" charset="0"/>
              </a:rPr>
              <a:t>içinde</a:t>
            </a:r>
            <a:r>
              <a:rPr lang="en-US" dirty="0">
                <a:solidFill>
                  <a:schemeClr val="tx1"/>
                </a:solidFill>
                <a:latin typeface="Cambria" pitchFamily="18" charset="0"/>
              </a:rPr>
              <a:t> </a:t>
            </a:r>
            <a:r>
              <a:rPr lang="en-US" dirty="0" err="1">
                <a:solidFill>
                  <a:schemeClr val="tx1"/>
                </a:solidFill>
                <a:latin typeface="Cambria" pitchFamily="18" charset="0"/>
              </a:rPr>
              <a:t>haberli</a:t>
            </a:r>
            <a:r>
              <a:rPr lang="en-US" dirty="0">
                <a:solidFill>
                  <a:schemeClr val="tx1"/>
                </a:solidFill>
                <a:latin typeface="Cambria" pitchFamily="18" charset="0"/>
              </a:rPr>
              <a:t>/</a:t>
            </a:r>
            <a:r>
              <a:rPr lang="en-US" dirty="0" err="1">
                <a:solidFill>
                  <a:schemeClr val="tx1"/>
                </a:solidFill>
                <a:latin typeface="Cambria" pitchFamily="18" charset="0"/>
              </a:rPr>
              <a:t>habersiz</a:t>
            </a:r>
            <a:r>
              <a:rPr lang="en-US" dirty="0">
                <a:solidFill>
                  <a:schemeClr val="tx1"/>
                </a:solidFill>
                <a:latin typeface="Cambria" pitchFamily="18" charset="0"/>
              </a:rPr>
              <a:t> </a:t>
            </a:r>
            <a:r>
              <a:rPr lang="en-US" b="1" dirty="0" err="1">
                <a:solidFill>
                  <a:schemeClr val="tx1"/>
                </a:solidFill>
                <a:latin typeface="Cambria" pitchFamily="18" charset="0"/>
              </a:rPr>
              <a:t>küçük</a:t>
            </a:r>
            <a:r>
              <a:rPr lang="en-US" dirty="0">
                <a:solidFill>
                  <a:schemeClr val="tx1"/>
                </a:solidFill>
                <a:latin typeface="Cambria" pitchFamily="18" charset="0"/>
              </a:rPr>
              <a:t> </a:t>
            </a:r>
            <a:r>
              <a:rPr lang="en-US" b="1" dirty="0" err="1">
                <a:solidFill>
                  <a:schemeClr val="tx1"/>
                </a:solidFill>
                <a:latin typeface="Cambria" pitchFamily="18" charset="0"/>
              </a:rPr>
              <a:t>sınavlar</a:t>
            </a:r>
            <a:r>
              <a:rPr lang="en-US" dirty="0">
                <a:solidFill>
                  <a:schemeClr val="tx1"/>
                </a:solidFill>
                <a:latin typeface="Cambria" pitchFamily="18" charset="0"/>
              </a:rPr>
              <a:t> da </a:t>
            </a:r>
            <a:r>
              <a:rPr lang="en-US" dirty="0" err="1">
                <a:solidFill>
                  <a:schemeClr val="tx1"/>
                </a:solidFill>
                <a:latin typeface="Cambria" pitchFamily="18" charset="0"/>
              </a:rPr>
              <a:t>öğrencinin</a:t>
            </a:r>
            <a:r>
              <a:rPr lang="en-US" dirty="0">
                <a:solidFill>
                  <a:schemeClr val="tx1"/>
                </a:solidFill>
                <a:latin typeface="Cambria" pitchFamily="18" charset="0"/>
              </a:rPr>
              <a:t> </a:t>
            </a:r>
            <a:r>
              <a:rPr lang="en-US" dirty="0" err="1">
                <a:solidFill>
                  <a:schemeClr val="tx1"/>
                </a:solidFill>
                <a:latin typeface="Cambria" pitchFamily="18" charset="0"/>
              </a:rPr>
              <a:t>başarısında</a:t>
            </a:r>
            <a:r>
              <a:rPr lang="en-US" dirty="0">
                <a:solidFill>
                  <a:schemeClr val="tx1"/>
                </a:solidFill>
                <a:latin typeface="Cambria" pitchFamily="18" charset="0"/>
              </a:rPr>
              <a:t> </a:t>
            </a:r>
            <a:r>
              <a:rPr lang="en-US" dirty="0" err="1">
                <a:solidFill>
                  <a:schemeClr val="tx1"/>
                </a:solidFill>
                <a:latin typeface="Cambria" pitchFamily="18" charset="0"/>
              </a:rPr>
              <a:t>belirleyici</a:t>
            </a:r>
            <a:r>
              <a:rPr lang="en-US" dirty="0">
                <a:solidFill>
                  <a:schemeClr val="tx1"/>
                </a:solidFill>
                <a:latin typeface="Cambria" pitchFamily="18" charset="0"/>
              </a:rPr>
              <a:t> </a:t>
            </a:r>
            <a:r>
              <a:rPr lang="en-US" dirty="0" err="1">
                <a:solidFill>
                  <a:schemeClr val="tx1"/>
                </a:solidFill>
                <a:latin typeface="Cambria" pitchFamily="18" charset="0"/>
              </a:rPr>
              <a:t>olmaktadır</a:t>
            </a:r>
            <a:r>
              <a:rPr lang="en-US" dirty="0">
                <a:solidFill>
                  <a:schemeClr val="tx1"/>
                </a:solidFill>
                <a:latin typeface="Cambria" pitchFamily="18" charset="0"/>
              </a:rPr>
              <a:t>. </a:t>
            </a:r>
            <a:r>
              <a:rPr lang="tr-TR" dirty="0">
                <a:solidFill>
                  <a:schemeClr val="tx1"/>
                </a:solidFill>
                <a:latin typeface="Cambria" pitchFamily="18" charset="0"/>
              </a:rPr>
              <a:t>Ayrıca öğrencilerin yıl içinde hazırlamış  oldukları </a:t>
            </a:r>
            <a:r>
              <a:rPr lang="en-US" dirty="0">
                <a:solidFill>
                  <a:schemeClr val="tx1"/>
                </a:solidFill>
                <a:latin typeface="Cambria" pitchFamily="18" charset="0"/>
              </a:rPr>
              <a:t>G</a:t>
            </a:r>
            <a:r>
              <a:rPr lang="tr-TR" dirty="0">
                <a:solidFill>
                  <a:schemeClr val="tx1"/>
                </a:solidFill>
                <a:latin typeface="Cambria" pitchFamily="18" charset="0"/>
              </a:rPr>
              <a:t>elişim </a:t>
            </a:r>
            <a:r>
              <a:rPr lang="en-US" dirty="0">
                <a:solidFill>
                  <a:schemeClr val="tx1"/>
                </a:solidFill>
                <a:latin typeface="Cambria" pitchFamily="18" charset="0"/>
              </a:rPr>
              <a:t>D</a:t>
            </a:r>
            <a:r>
              <a:rPr lang="tr-TR" dirty="0" err="1">
                <a:solidFill>
                  <a:schemeClr val="tx1"/>
                </a:solidFill>
                <a:latin typeface="Cambria" pitchFamily="18" charset="0"/>
              </a:rPr>
              <a:t>osyaları</a:t>
            </a:r>
            <a:r>
              <a:rPr lang="en-US" dirty="0">
                <a:solidFill>
                  <a:schemeClr val="tx1"/>
                </a:solidFill>
                <a:latin typeface="Cambria" pitchFamily="18" charset="0"/>
              </a:rPr>
              <a:t> </a:t>
            </a:r>
            <a:r>
              <a:rPr lang="tr-TR" dirty="0">
                <a:solidFill>
                  <a:schemeClr val="tx1"/>
                </a:solidFill>
                <a:latin typeface="Cambria" pitchFamily="18" charset="0"/>
              </a:rPr>
              <a:t>(</a:t>
            </a:r>
            <a:r>
              <a:rPr lang="en-US" dirty="0">
                <a:solidFill>
                  <a:schemeClr val="tx1"/>
                </a:solidFill>
                <a:latin typeface="Cambria" pitchFamily="18" charset="0"/>
              </a:rPr>
              <a:t> </a:t>
            </a:r>
            <a:r>
              <a:rPr lang="en-US" b="1" dirty="0">
                <a:solidFill>
                  <a:schemeClr val="tx1"/>
                </a:solidFill>
                <a:latin typeface="Cambria" pitchFamily="18" charset="0"/>
              </a:rPr>
              <a:t>Student</a:t>
            </a:r>
            <a:r>
              <a:rPr lang="en-US" dirty="0">
                <a:solidFill>
                  <a:schemeClr val="tx1"/>
                </a:solidFill>
                <a:latin typeface="Cambria" pitchFamily="18" charset="0"/>
              </a:rPr>
              <a:t> </a:t>
            </a:r>
            <a:r>
              <a:rPr lang="tr-TR" b="1" dirty="0">
                <a:solidFill>
                  <a:schemeClr val="tx1"/>
                </a:solidFill>
                <a:latin typeface="Cambria" pitchFamily="18" charset="0"/>
              </a:rPr>
              <a:t>Portfolio) </a:t>
            </a:r>
            <a:r>
              <a:rPr lang="tr-TR" dirty="0">
                <a:solidFill>
                  <a:schemeClr val="tx1"/>
                </a:solidFill>
                <a:latin typeface="Cambria" pitchFamily="18" charset="0"/>
              </a:rPr>
              <a:t>ve</a:t>
            </a:r>
            <a:r>
              <a:rPr lang="tr-TR" b="1" dirty="0">
                <a:solidFill>
                  <a:schemeClr val="tx1"/>
                </a:solidFill>
                <a:latin typeface="Cambria" pitchFamily="18" charset="0"/>
              </a:rPr>
              <a:t> </a:t>
            </a:r>
            <a:r>
              <a:rPr lang="tr-TR" dirty="0">
                <a:solidFill>
                  <a:schemeClr val="tx1"/>
                </a:solidFill>
                <a:latin typeface="Cambria" pitchFamily="18" charset="0"/>
              </a:rPr>
              <a:t>Çevrimiçi Çalışmalar </a:t>
            </a:r>
            <a:r>
              <a:rPr lang="en-US" dirty="0">
                <a:solidFill>
                  <a:schemeClr val="tx1"/>
                </a:solidFill>
                <a:latin typeface="Cambria" pitchFamily="18" charset="0"/>
              </a:rPr>
              <a:t>(</a:t>
            </a:r>
            <a:r>
              <a:rPr lang="tr-TR" b="1" dirty="0">
                <a:solidFill>
                  <a:schemeClr val="tx1"/>
                </a:solidFill>
                <a:latin typeface="Cambria" pitchFamily="18" charset="0"/>
              </a:rPr>
              <a:t>Online </a:t>
            </a:r>
            <a:r>
              <a:rPr lang="tr-TR" b="1" dirty="0" err="1">
                <a:solidFill>
                  <a:schemeClr val="tx1"/>
                </a:solidFill>
                <a:latin typeface="Cambria" pitchFamily="18" charset="0"/>
              </a:rPr>
              <a:t>Practice</a:t>
            </a:r>
            <a:r>
              <a:rPr lang="en-US" b="1" dirty="0">
                <a:solidFill>
                  <a:schemeClr val="tx1"/>
                </a:solidFill>
                <a:latin typeface="Cambria" pitchFamily="18" charset="0"/>
              </a:rPr>
              <a:t>)</a:t>
            </a:r>
            <a:r>
              <a:rPr lang="tr-TR" dirty="0">
                <a:solidFill>
                  <a:schemeClr val="tx1"/>
                </a:solidFill>
                <a:latin typeface="Cambria" pitchFamily="18" charset="0"/>
              </a:rPr>
              <a:t> bu</a:t>
            </a:r>
            <a:r>
              <a:rPr lang="en-US" dirty="0">
                <a:solidFill>
                  <a:schemeClr val="tx1"/>
                </a:solidFill>
                <a:latin typeface="Cambria" pitchFamily="18" charset="0"/>
              </a:rPr>
              <a:t> d</a:t>
            </a:r>
            <a:r>
              <a:rPr lang="tr-TR" dirty="0" err="1">
                <a:solidFill>
                  <a:schemeClr val="tx1"/>
                </a:solidFill>
                <a:latin typeface="Cambria" pitchFamily="18" charset="0"/>
              </a:rPr>
              <a:t>eğerlendirme</a:t>
            </a:r>
            <a:r>
              <a:rPr lang="tr-TR" dirty="0">
                <a:solidFill>
                  <a:schemeClr val="tx1"/>
                </a:solidFill>
                <a:latin typeface="Cambria" pitchFamily="18" charset="0"/>
              </a:rPr>
              <a:t> içine katılır. </a:t>
            </a:r>
            <a:br>
              <a:rPr lang="en-US" dirty="0">
                <a:solidFill>
                  <a:schemeClr val="tx1"/>
                </a:solidFill>
                <a:latin typeface="Cambria" pitchFamily="18" charset="0"/>
              </a:rPr>
            </a:br>
            <a:endParaRPr lang="tr-TR" dirty="0">
              <a:solidFill>
                <a:schemeClr val="tx1"/>
              </a:solidFill>
              <a:latin typeface="Cambria" pitchFamily="18" charset="0"/>
            </a:endParaRPr>
          </a:p>
          <a:p>
            <a:r>
              <a:rPr lang="tr-TR" dirty="0">
                <a:solidFill>
                  <a:schemeClr val="tx1"/>
                </a:solidFill>
                <a:latin typeface="Cambria" pitchFamily="18" charset="0"/>
              </a:rPr>
              <a:t>3 Ara Sınav</a:t>
            </a:r>
            <a:endParaRPr lang="en-US" dirty="0">
              <a:solidFill>
                <a:schemeClr val="tx1"/>
              </a:solidFill>
              <a:latin typeface="Cambria" pitchFamily="18" charset="0"/>
            </a:endParaRPr>
          </a:p>
          <a:p>
            <a:r>
              <a:rPr lang="tr-TR" dirty="0">
                <a:solidFill>
                  <a:schemeClr val="tx1"/>
                </a:solidFill>
                <a:latin typeface="Cambria" pitchFamily="18" charset="0"/>
              </a:rPr>
              <a:t>Küçük sınavlar (</a:t>
            </a:r>
            <a:r>
              <a:rPr lang="tr-TR" dirty="0" err="1">
                <a:solidFill>
                  <a:schemeClr val="tx1"/>
                </a:solidFill>
                <a:latin typeface="Cambria" pitchFamily="18" charset="0"/>
              </a:rPr>
              <a:t>Quiz</a:t>
            </a:r>
            <a:r>
              <a:rPr lang="tr-TR" dirty="0">
                <a:solidFill>
                  <a:schemeClr val="tx1"/>
                </a:solidFill>
                <a:latin typeface="Cambria" pitchFamily="18" charset="0"/>
              </a:rPr>
              <a:t>)</a:t>
            </a:r>
            <a:endParaRPr lang="en-US" dirty="0">
              <a:solidFill>
                <a:schemeClr val="tx1"/>
              </a:solidFill>
              <a:latin typeface="Cambria" pitchFamily="18" charset="0"/>
            </a:endParaRPr>
          </a:p>
          <a:p>
            <a:r>
              <a:rPr lang="tr-TR" dirty="0" err="1">
                <a:solidFill>
                  <a:schemeClr val="tx1"/>
                </a:solidFill>
                <a:latin typeface="Cambria" pitchFamily="18" charset="0"/>
              </a:rPr>
              <a:t>Portfolyolar</a:t>
            </a:r>
            <a:endParaRPr lang="en-US" dirty="0">
              <a:solidFill>
                <a:schemeClr val="tx1"/>
              </a:solidFill>
              <a:latin typeface="Cambria" pitchFamily="18" charset="0"/>
            </a:endParaRPr>
          </a:p>
          <a:p>
            <a:r>
              <a:rPr lang="tr-TR" dirty="0">
                <a:solidFill>
                  <a:schemeClr val="tx1"/>
                </a:solidFill>
                <a:latin typeface="Cambria" pitchFamily="18" charset="0"/>
              </a:rPr>
              <a:t>Çevrimiçi Çalışmalar (Online </a:t>
            </a:r>
            <a:r>
              <a:rPr lang="tr-TR" dirty="0" err="1">
                <a:solidFill>
                  <a:schemeClr val="tx1"/>
                </a:solidFill>
                <a:latin typeface="Cambria" pitchFamily="18" charset="0"/>
              </a:rPr>
              <a:t>Practice</a:t>
            </a:r>
            <a:r>
              <a:rPr lang="tr-TR" dirty="0">
                <a:solidFill>
                  <a:schemeClr val="tx1"/>
                </a:solidFill>
                <a:latin typeface="Cambria" pitchFamily="18" charset="0"/>
              </a:rPr>
              <a:t>) </a:t>
            </a:r>
            <a:endParaRPr lang="en-US" dirty="0">
              <a:solidFill>
                <a:schemeClr val="tx1"/>
              </a:solidFill>
              <a:latin typeface="Cambria" pitchFamily="18" charset="0"/>
            </a:endParaRPr>
          </a:p>
          <a:p>
            <a:r>
              <a:rPr lang="tr-TR" dirty="0">
                <a:solidFill>
                  <a:schemeClr val="tx1"/>
                </a:solidFill>
                <a:latin typeface="Cambria" pitchFamily="18" charset="0"/>
              </a:rPr>
              <a:t>Final sınavı</a:t>
            </a:r>
            <a:endParaRPr lang="en-US" dirty="0">
              <a:solidFill>
                <a:schemeClr val="tx1"/>
              </a:solidFill>
              <a:latin typeface="Cambria" pitchFamily="18" charset="0"/>
            </a:endParaRPr>
          </a:p>
        </p:txBody>
      </p:sp>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spTree>
    <p:extLst>
      <p:ext uri="{BB962C8B-B14F-4D97-AF65-F5344CB8AC3E}">
        <p14:creationId xmlns:p14="http://schemas.microsoft.com/office/powerpoint/2010/main" val="3835161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457200"/>
            <a:ext cx="7848600" cy="838200"/>
          </a:xfrm>
        </p:spPr>
        <p:txBody>
          <a:bodyPr>
            <a:normAutofit fontScale="90000"/>
          </a:bodyPr>
          <a:lstStyle/>
          <a:p>
            <a:r>
              <a:rPr lang="en-US" b="1" dirty="0" err="1">
                <a:latin typeface="Cambria" pitchFamily="18" charset="0"/>
              </a:rPr>
              <a:t>Sınavlar</a:t>
            </a:r>
            <a:r>
              <a:rPr lang="en-US" b="1" dirty="0">
                <a:latin typeface="Cambria" pitchFamily="18" charset="0"/>
              </a:rPr>
              <a:t> </a:t>
            </a:r>
            <a:r>
              <a:rPr lang="en-US" b="1" dirty="0" err="1">
                <a:latin typeface="Cambria" pitchFamily="18" charset="0"/>
              </a:rPr>
              <a:t>ve</a:t>
            </a:r>
            <a:r>
              <a:rPr lang="en-US" b="1" dirty="0">
                <a:latin typeface="Cambria" pitchFamily="18" charset="0"/>
              </a:rPr>
              <a:t> </a:t>
            </a:r>
            <a:r>
              <a:rPr lang="en-US" b="1" dirty="0" err="1">
                <a:latin typeface="Cambria" pitchFamily="18" charset="0"/>
              </a:rPr>
              <a:t>Başarı</a:t>
            </a:r>
            <a:r>
              <a:rPr lang="en-US" b="1" dirty="0">
                <a:latin typeface="Cambria" pitchFamily="18" charset="0"/>
              </a:rPr>
              <a:t> </a:t>
            </a:r>
            <a:r>
              <a:rPr lang="en-US" b="1" dirty="0" err="1">
                <a:latin typeface="Cambria" pitchFamily="18" charset="0"/>
              </a:rPr>
              <a:t>Değerlendirmesi</a:t>
            </a:r>
            <a:endParaRPr lang="en-US" dirty="0">
              <a:latin typeface="Cambria" pitchFamily="18" charset="0"/>
            </a:endParaRPr>
          </a:p>
        </p:txBody>
      </p:sp>
      <p:sp>
        <p:nvSpPr>
          <p:cNvPr id="3" name="İçerik Yer Tutucusu 2"/>
          <p:cNvSpPr>
            <a:spLocks noGrp="1"/>
          </p:cNvSpPr>
          <p:nvPr>
            <p:ph idx="1"/>
          </p:nvPr>
        </p:nvSpPr>
        <p:spPr>
          <a:xfrm>
            <a:off x="838200" y="1447800"/>
            <a:ext cx="6982609" cy="3699029"/>
          </a:xfrm>
        </p:spPr>
        <p:txBody>
          <a:bodyPr/>
          <a:lstStyle/>
          <a:p>
            <a:r>
              <a:rPr lang="tr-TR" dirty="0">
                <a:solidFill>
                  <a:schemeClr val="tx1"/>
                </a:solidFill>
                <a:latin typeface="Cambria" pitchFamily="18" charset="0"/>
              </a:rPr>
              <a:t>Sınav ve çalışmaların geçme notuna etkisi aşağıdaki tabloda belirtilmiştir:</a:t>
            </a:r>
          </a:p>
          <a:p>
            <a:endParaRPr lang="en-US" dirty="0">
              <a:solidFill>
                <a:schemeClr val="tx1"/>
              </a:solidFill>
              <a:latin typeface="Cambria" pitchFamily="18" charset="0"/>
            </a:endParaRPr>
          </a:p>
        </p:txBody>
      </p:sp>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graphicFrame>
        <p:nvGraphicFramePr>
          <p:cNvPr id="5" name="3 Tablo"/>
          <p:cNvGraphicFramePr>
            <a:graphicFrameLocks noGrp="1"/>
          </p:cNvGraphicFramePr>
          <p:nvPr>
            <p:extLst>
              <p:ext uri="{D42A27DB-BD31-4B8C-83A1-F6EECF244321}">
                <p14:modId xmlns:p14="http://schemas.microsoft.com/office/powerpoint/2010/main" val="3245707596"/>
              </p:ext>
            </p:extLst>
          </p:nvPr>
        </p:nvGraphicFramePr>
        <p:xfrm>
          <a:off x="576941" y="2482949"/>
          <a:ext cx="7990118" cy="1439862"/>
        </p:xfrm>
        <a:graphic>
          <a:graphicData uri="http://schemas.openxmlformats.org/drawingml/2006/table">
            <a:tbl>
              <a:tblPr firstRow="1" bandRow="1">
                <a:tableStyleId>{5C22544A-7EE6-4342-B048-85BDC9FD1C3A}</a:tableStyleId>
              </a:tblPr>
              <a:tblGrid>
                <a:gridCol w="1181416">
                  <a:extLst>
                    <a:ext uri="{9D8B030D-6E8A-4147-A177-3AD203B41FA5}">
                      <a16:colId xmlns:a16="http://schemas.microsoft.com/office/drawing/2014/main" val="20000"/>
                    </a:ext>
                  </a:extLst>
                </a:gridCol>
                <a:gridCol w="1181416">
                  <a:extLst>
                    <a:ext uri="{9D8B030D-6E8A-4147-A177-3AD203B41FA5}">
                      <a16:colId xmlns:a16="http://schemas.microsoft.com/office/drawing/2014/main" val="20001"/>
                    </a:ext>
                  </a:extLst>
                </a:gridCol>
                <a:gridCol w="1181416">
                  <a:extLst>
                    <a:ext uri="{9D8B030D-6E8A-4147-A177-3AD203B41FA5}">
                      <a16:colId xmlns:a16="http://schemas.microsoft.com/office/drawing/2014/main" val="20002"/>
                    </a:ext>
                  </a:extLst>
                </a:gridCol>
                <a:gridCol w="700403">
                  <a:extLst>
                    <a:ext uri="{9D8B030D-6E8A-4147-A177-3AD203B41FA5}">
                      <a16:colId xmlns:a16="http://schemas.microsoft.com/office/drawing/2014/main" val="20003"/>
                    </a:ext>
                  </a:extLst>
                </a:gridCol>
                <a:gridCol w="926067">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tblGrid>
              <a:tr h="839233">
                <a:tc>
                  <a:txBody>
                    <a:bodyPr/>
                    <a:lstStyle/>
                    <a:p>
                      <a:r>
                        <a:rPr lang="tr-TR" sz="1400" dirty="0">
                          <a:latin typeface="Cambria" pitchFamily="18" charset="0"/>
                        </a:rPr>
                        <a:t>1. </a:t>
                      </a:r>
                      <a:r>
                        <a:rPr lang="tr-TR" sz="1400" dirty="0" err="1">
                          <a:latin typeface="Cambria" pitchFamily="18" charset="0"/>
                        </a:rPr>
                        <a:t>Arasınav</a:t>
                      </a:r>
                      <a:endParaRPr lang="tr-TR" sz="1400" dirty="0">
                        <a:latin typeface="Cambria" pitchFamily="18" charset="0"/>
                      </a:endParaRPr>
                    </a:p>
                  </a:txBody>
                  <a:tcPr marL="91439" marR="91439" marT="45711" marB="45711"/>
                </a:tc>
                <a:tc>
                  <a:txBody>
                    <a:bodyPr/>
                    <a:lstStyle/>
                    <a:p>
                      <a:r>
                        <a:rPr lang="tr-TR" sz="1400" dirty="0">
                          <a:latin typeface="Cambria" pitchFamily="18" charset="0"/>
                        </a:rPr>
                        <a:t>2. </a:t>
                      </a:r>
                      <a:r>
                        <a:rPr lang="tr-TR" sz="1400" dirty="0" err="1">
                          <a:latin typeface="Cambria" pitchFamily="18" charset="0"/>
                        </a:rPr>
                        <a:t>Arasınav</a:t>
                      </a:r>
                      <a:endParaRPr lang="tr-TR" sz="1400" dirty="0">
                        <a:latin typeface="Cambria" pitchFamily="18" charset="0"/>
                      </a:endParaRPr>
                    </a:p>
                  </a:txBody>
                  <a:tcPr marL="91439" marR="91439" marT="45711" marB="45711"/>
                </a:tc>
                <a:tc>
                  <a:txBody>
                    <a:bodyPr/>
                    <a:lstStyle/>
                    <a:p>
                      <a:r>
                        <a:rPr lang="tr-TR" sz="1400" dirty="0">
                          <a:latin typeface="Cambria" pitchFamily="18" charset="0"/>
                        </a:rPr>
                        <a:t>3. </a:t>
                      </a:r>
                      <a:r>
                        <a:rPr lang="tr-TR" sz="1400" dirty="0" err="1">
                          <a:latin typeface="Cambria" pitchFamily="18" charset="0"/>
                        </a:rPr>
                        <a:t>Arasınav</a:t>
                      </a:r>
                      <a:endParaRPr lang="tr-TR" sz="1400" dirty="0">
                        <a:latin typeface="Cambria" pitchFamily="18" charset="0"/>
                      </a:endParaRPr>
                    </a:p>
                  </a:txBody>
                  <a:tcPr marL="91439" marR="91439" marT="45711" marB="45711"/>
                </a:tc>
                <a:tc>
                  <a:txBody>
                    <a:bodyPr/>
                    <a:lstStyle/>
                    <a:p>
                      <a:r>
                        <a:rPr lang="en-US" sz="1400" dirty="0">
                          <a:latin typeface="Cambria" pitchFamily="18" charset="0"/>
                        </a:rPr>
                        <a:t>Quiz</a:t>
                      </a:r>
                      <a:endParaRPr lang="tr-TR" sz="1400" dirty="0">
                        <a:latin typeface="Cambria" pitchFamily="18" charset="0"/>
                      </a:endParaRPr>
                    </a:p>
                  </a:txBody>
                  <a:tcPr marL="91439" marR="91439" marT="45711" marB="45711"/>
                </a:tc>
                <a:tc>
                  <a:txBody>
                    <a:bodyPr/>
                    <a:lstStyle/>
                    <a:p>
                      <a:r>
                        <a:rPr lang="tr-TR" sz="1400">
                          <a:latin typeface="Cambria" pitchFamily="18" charset="0"/>
                        </a:rPr>
                        <a:t>Online </a:t>
                      </a:r>
                      <a:r>
                        <a:rPr lang="tr-TR" sz="1400" err="1">
                          <a:latin typeface="Cambria" pitchFamily="18" charset="0"/>
                        </a:rPr>
                        <a:t>Practice</a:t>
                      </a:r>
                      <a:endParaRPr lang="tr-TR" sz="1400">
                        <a:latin typeface="Cambria" pitchFamily="18" charset="0"/>
                      </a:endParaRPr>
                    </a:p>
                  </a:txBody>
                  <a:tcPr marL="91439" marR="91439" marT="45711" marB="45711"/>
                </a:tc>
                <a:tc>
                  <a:txBody>
                    <a:bodyPr/>
                    <a:lstStyle/>
                    <a:p>
                      <a:r>
                        <a:rPr lang="tr-TR" sz="1400">
                          <a:latin typeface="Cambria" pitchFamily="18" charset="0"/>
                        </a:rPr>
                        <a:t>1.Dönem </a:t>
                      </a:r>
                      <a:r>
                        <a:rPr lang="tr-TR" sz="1400" err="1">
                          <a:latin typeface="Cambria" pitchFamily="18" charset="0"/>
                        </a:rPr>
                        <a:t>Portfolio</a:t>
                      </a:r>
                      <a:endParaRPr lang="tr-TR" sz="1400">
                        <a:latin typeface="Cambria" pitchFamily="18" charset="0"/>
                      </a:endParaRPr>
                    </a:p>
                  </a:txBody>
                  <a:tcPr marL="91439" marR="91439" marT="45711" marB="45711"/>
                </a:tc>
                <a:tc>
                  <a:txBody>
                    <a:bodyPr/>
                    <a:lstStyle/>
                    <a:p>
                      <a:r>
                        <a:rPr lang="tr-TR" sz="1400">
                          <a:latin typeface="Cambria" pitchFamily="18" charset="0"/>
                        </a:rPr>
                        <a:t>2.Dönem </a:t>
                      </a:r>
                      <a:r>
                        <a:rPr lang="tr-TR" sz="1400" err="1">
                          <a:latin typeface="Cambria" pitchFamily="18" charset="0"/>
                        </a:rPr>
                        <a:t>Portfolio</a:t>
                      </a:r>
                      <a:endParaRPr lang="tr-TR" sz="1400">
                        <a:latin typeface="Cambria" pitchFamily="18" charset="0"/>
                      </a:endParaRPr>
                    </a:p>
                  </a:txBody>
                  <a:tcPr marL="91439" marR="91439" marT="45711" marB="45711"/>
                </a:tc>
                <a:tc>
                  <a:txBody>
                    <a:bodyPr/>
                    <a:lstStyle/>
                    <a:p>
                      <a:r>
                        <a:rPr lang="tr-TR" sz="1400">
                          <a:latin typeface="Cambria" pitchFamily="18" charset="0"/>
                        </a:rPr>
                        <a:t>Final Sınavı</a:t>
                      </a:r>
                    </a:p>
                  </a:txBody>
                  <a:tcPr marL="91439" marR="91439" marT="45711" marB="45711"/>
                </a:tc>
                <a:extLst>
                  <a:ext uri="{0D108BD9-81ED-4DB2-BD59-A6C34878D82A}">
                    <a16:rowId xmlns:a16="http://schemas.microsoft.com/office/drawing/2014/main" val="10000"/>
                  </a:ext>
                </a:extLst>
              </a:tr>
              <a:tr h="600629">
                <a:tc>
                  <a:txBody>
                    <a:bodyPr/>
                    <a:lstStyle/>
                    <a:p>
                      <a:r>
                        <a:rPr lang="tr-TR" sz="1800" b="1" dirty="0">
                          <a:latin typeface="Cambria" pitchFamily="18" charset="0"/>
                        </a:rPr>
                        <a:t>%</a:t>
                      </a:r>
                      <a:r>
                        <a:rPr lang="en-US" sz="1800" b="1" dirty="0">
                          <a:latin typeface="Cambria" pitchFamily="18" charset="0"/>
                        </a:rPr>
                        <a:t>10</a:t>
                      </a:r>
                      <a:endParaRPr lang="tr-TR" sz="1800" b="1" dirty="0">
                        <a:latin typeface="Cambria" pitchFamily="18" charset="0"/>
                      </a:endParaRPr>
                    </a:p>
                  </a:txBody>
                  <a:tcPr marL="91439" marR="91439" marT="45711" marB="45711"/>
                </a:tc>
                <a:tc>
                  <a:txBody>
                    <a:bodyPr/>
                    <a:lstStyle/>
                    <a:p>
                      <a:r>
                        <a:rPr lang="tr-TR" sz="1800" b="1" dirty="0">
                          <a:latin typeface="Cambria" pitchFamily="18" charset="0"/>
                        </a:rPr>
                        <a:t>%</a:t>
                      </a:r>
                      <a:r>
                        <a:rPr lang="en-US" sz="1800" b="1" dirty="0">
                          <a:latin typeface="Cambria" pitchFamily="18" charset="0"/>
                        </a:rPr>
                        <a:t>10</a:t>
                      </a:r>
                      <a:endParaRPr lang="tr-TR" sz="1800" b="1" dirty="0">
                        <a:latin typeface="Cambria" pitchFamily="18" charset="0"/>
                      </a:endParaRPr>
                    </a:p>
                  </a:txBody>
                  <a:tcPr marL="91439" marR="91439" marT="45711" marB="45711"/>
                </a:tc>
                <a:tc>
                  <a:txBody>
                    <a:bodyPr/>
                    <a:lstStyle/>
                    <a:p>
                      <a:r>
                        <a:rPr lang="tr-TR" sz="1800" b="1" dirty="0">
                          <a:latin typeface="Cambria" pitchFamily="18" charset="0"/>
                        </a:rPr>
                        <a:t>%</a:t>
                      </a:r>
                      <a:r>
                        <a:rPr lang="en-US" sz="1800" b="1" dirty="0">
                          <a:latin typeface="Cambria" pitchFamily="18" charset="0"/>
                        </a:rPr>
                        <a:t>10</a:t>
                      </a:r>
                      <a:endParaRPr lang="tr-TR" sz="1800" b="1" dirty="0">
                        <a:latin typeface="Cambria" pitchFamily="18" charset="0"/>
                      </a:endParaRPr>
                    </a:p>
                  </a:txBody>
                  <a:tcPr marL="91439" marR="91439" marT="45711" marB="45711"/>
                </a:tc>
                <a:tc>
                  <a:txBody>
                    <a:bodyPr/>
                    <a:lstStyle/>
                    <a:p>
                      <a:r>
                        <a:rPr lang="tr-TR" sz="1800" b="1" dirty="0">
                          <a:latin typeface="Cambria" pitchFamily="18" charset="0"/>
                        </a:rPr>
                        <a:t>%</a:t>
                      </a:r>
                      <a:r>
                        <a:rPr lang="en-US" sz="1800" b="1" dirty="0">
                          <a:latin typeface="Cambria" pitchFamily="18" charset="0"/>
                        </a:rPr>
                        <a:t>10</a:t>
                      </a:r>
                      <a:endParaRPr lang="tr-TR" sz="1800" b="1" dirty="0">
                        <a:latin typeface="Cambria" pitchFamily="18" charset="0"/>
                      </a:endParaRPr>
                    </a:p>
                  </a:txBody>
                  <a:tcPr marL="91439" marR="91439" marT="45711" marB="45711"/>
                </a:tc>
                <a:tc>
                  <a:txBody>
                    <a:bodyPr/>
                    <a:lstStyle/>
                    <a:p>
                      <a:r>
                        <a:rPr lang="tr-TR" sz="1800" b="1" dirty="0">
                          <a:latin typeface="Cambria" pitchFamily="18" charset="0"/>
                        </a:rPr>
                        <a:t>%</a:t>
                      </a:r>
                      <a:r>
                        <a:rPr lang="en-US" sz="1800" b="1" dirty="0">
                          <a:latin typeface="Cambria" pitchFamily="18" charset="0"/>
                        </a:rPr>
                        <a:t>10</a:t>
                      </a:r>
                      <a:endParaRPr lang="tr-TR" sz="1800" b="1" dirty="0">
                        <a:latin typeface="Cambria" pitchFamily="18" charset="0"/>
                      </a:endParaRPr>
                    </a:p>
                  </a:txBody>
                  <a:tcPr marL="91439" marR="91439" marT="45711" marB="45711"/>
                </a:tc>
                <a:tc>
                  <a:txBody>
                    <a:bodyPr/>
                    <a:lstStyle/>
                    <a:p>
                      <a:r>
                        <a:rPr lang="tr-TR" sz="1800" b="1" dirty="0">
                          <a:latin typeface="Cambria" pitchFamily="18" charset="0"/>
                        </a:rPr>
                        <a:t>%5</a:t>
                      </a:r>
                    </a:p>
                  </a:txBody>
                  <a:tcPr marL="91439" marR="91439" marT="45711" marB="45711"/>
                </a:tc>
                <a:tc>
                  <a:txBody>
                    <a:bodyPr/>
                    <a:lstStyle/>
                    <a:p>
                      <a:r>
                        <a:rPr lang="tr-TR" sz="1800" b="1">
                          <a:latin typeface="Cambria" pitchFamily="18" charset="0"/>
                        </a:rPr>
                        <a:t>%5</a:t>
                      </a:r>
                    </a:p>
                  </a:txBody>
                  <a:tcPr marL="91439" marR="91439" marT="45711" marB="45711"/>
                </a:tc>
                <a:tc>
                  <a:txBody>
                    <a:bodyPr/>
                    <a:lstStyle/>
                    <a:p>
                      <a:r>
                        <a:rPr lang="tr-TR" sz="1800" b="1" dirty="0">
                          <a:latin typeface="Cambria" pitchFamily="18" charset="0"/>
                        </a:rPr>
                        <a:t>%</a:t>
                      </a:r>
                      <a:r>
                        <a:rPr lang="en-US" sz="1800" b="1" dirty="0">
                          <a:latin typeface="Cambria" pitchFamily="18" charset="0"/>
                        </a:rPr>
                        <a:t>4</a:t>
                      </a:r>
                      <a:r>
                        <a:rPr lang="tr-TR" sz="1800" b="1" dirty="0">
                          <a:latin typeface="Cambria" pitchFamily="18" charset="0"/>
                        </a:rPr>
                        <a:t>0</a:t>
                      </a:r>
                    </a:p>
                  </a:txBody>
                  <a:tcPr marL="91439" marR="91439" marT="45711" marB="45711"/>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2"/>
          <a:stretch>
            <a:fillRect/>
          </a:stretch>
        </p:blipFill>
        <p:spPr>
          <a:xfrm>
            <a:off x="2583852" y="3960717"/>
            <a:ext cx="3976296" cy="2583819"/>
          </a:xfrm>
          <a:prstGeom prst="rect">
            <a:avLst/>
          </a:prstGeom>
        </p:spPr>
      </p:pic>
    </p:spTree>
    <p:extLst>
      <p:ext uri="{BB962C8B-B14F-4D97-AF65-F5344CB8AC3E}">
        <p14:creationId xmlns:p14="http://schemas.microsoft.com/office/powerpoint/2010/main" val="3835161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457200"/>
            <a:ext cx="7848600" cy="838200"/>
          </a:xfrm>
        </p:spPr>
        <p:txBody>
          <a:bodyPr>
            <a:normAutofit/>
          </a:bodyPr>
          <a:lstStyle/>
          <a:p>
            <a:r>
              <a:rPr lang="es-ES" b="1" dirty="0">
                <a:latin typeface="Cambria" pitchFamily="18" charset="0"/>
              </a:rPr>
              <a:t>Ara sınavlar ve Final Sınavı</a:t>
            </a:r>
            <a:endParaRPr lang="en-US" dirty="0">
              <a:latin typeface="Cambria" pitchFamily="18" charset="0"/>
            </a:endParaRPr>
          </a:p>
        </p:txBody>
      </p:sp>
      <p:sp>
        <p:nvSpPr>
          <p:cNvPr id="3" name="İçerik Yer Tutucusu 2"/>
          <p:cNvSpPr>
            <a:spLocks noGrp="1"/>
          </p:cNvSpPr>
          <p:nvPr>
            <p:ph idx="1"/>
          </p:nvPr>
        </p:nvSpPr>
        <p:spPr>
          <a:xfrm>
            <a:off x="838200" y="1600200"/>
            <a:ext cx="7467600" cy="4800600"/>
          </a:xfrm>
        </p:spPr>
        <p:txBody>
          <a:bodyPr/>
          <a:lstStyle/>
          <a:p>
            <a:pPr marL="68580" indent="0">
              <a:buNone/>
            </a:pPr>
            <a:r>
              <a:rPr lang="en-US" dirty="0" err="1">
                <a:solidFill>
                  <a:schemeClr val="tx1"/>
                </a:solidFill>
                <a:latin typeface="Cambria" pitchFamily="18" charset="0"/>
              </a:rPr>
              <a:t>Arasınavlar</a:t>
            </a:r>
            <a:r>
              <a:rPr lang="en-US" dirty="0">
                <a:solidFill>
                  <a:schemeClr val="tx1"/>
                </a:solidFill>
                <a:latin typeface="Cambria" pitchFamily="18" charset="0"/>
              </a:rPr>
              <a:t> </a:t>
            </a:r>
            <a:r>
              <a:rPr lang="en-US" dirty="0" err="1">
                <a:solidFill>
                  <a:schemeClr val="tx1"/>
                </a:solidFill>
                <a:latin typeface="Cambria" pitchFamily="18" charset="0"/>
              </a:rPr>
              <a:t>ve</a:t>
            </a:r>
            <a:r>
              <a:rPr lang="en-US" dirty="0">
                <a:solidFill>
                  <a:schemeClr val="tx1"/>
                </a:solidFill>
                <a:latin typeface="Cambria" pitchFamily="18" charset="0"/>
              </a:rPr>
              <a:t> Final </a:t>
            </a:r>
            <a:r>
              <a:rPr lang="en-US" dirty="0" err="1">
                <a:solidFill>
                  <a:schemeClr val="tx1"/>
                </a:solidFill>
                <a:latin typeface="Cambria" pitchFamily="18" charset="0"/>
              </a:rPr>
              <a:t>sınavı</a:t>
            </a:r>
            <a:r>
              <a:rPr lang="en-US" dirty="0">
                <a:solidFill>
                  <a:schemeClr val="tx1"/>
                </a:solidFill>
                <a:latin typeface="Cambria" pitchFamily="18" charset="0"/>
              </a:rPr>
              <a:t> 5 </a:t>
            </a:r>
            <a:r>
              <a:rPr lang="en-US" dirty="0" err="1">
                <a:solidFill>
                  <a:schemeClr val="tx1"/>
                </a:solidFill>
                <a:latin typeface="Cambria" pitchFamily="18" charset="0"/>
              </a:rPr>
              <a:t>bölümden</a:t>
            </a:r>
            <a:r>
              <a:rPr lang="en-US" dirty="0">
                <a:solidFill>
                  <a:schemeClr val="tx1"/>
                </a:solidFill>
                <a:latin typeface="Cambria" pitchFamily="18" charset="0"/>
              </a:rPr>
              <a:t> </a:t>
            </a:r>
            <a:r>
              <a:rPr lang="en-US" dirty="0" err="1">
                <a:solidFill>
                  <a:schemeClr val="tx1"/>
                </a:solidFill>
                <a:latin typeface="Cambria" pitchFamily="18" charset="0"/>
              </a:rPr>
              <a:t>oluşmaktadır</a:t>
            </a:r>
            <a:r>
              <a:rPr lang="en-US" dirty="0">
                <a:solidFill>
                  <a:schemeClr val="tx1"/>
                </a:solidFill>
                <a:latin typeface="Cambria" pitchFamily="18" charset="0"/>
              </a:rPr>
              <a:t>.</a:t>
            </a:r>
          </a:p>
          <a:p>
            <a:pPr marL="68580" indent="0">
              <a:buNone/>
            </a:pPr>
            <a:endParaRPr lang="en-US" dirty="0">
              <a:solidFill>
                <a:schemeClr val="tx1"/>
              </a:solidFill>
              <a:latin typeface="Cambria" pitchFamily="18" charset="0"/>
            </a:endParaRPr>
          </a:p>
          <a:p>
            <a:pPr marL="68580" indent="0">
              <a:buNone/>
            </a:pPr>
            <a:r>
              <a:rPr lang="en-US" dirty="0">
                <a:solidFill>
                  <a:schemeClr val="tx1"/>
                </a:solidFill>
                <a:latin typeface="Cambria" pitchFamily="18" charset="0"/>
              </a:rPr>
              <a:t>- </a:t>
            </a:r>
            <a:r>
              <a:rPr lang="tr-TR" dirty="0" err="1">
                <a:solidFill>
                  <a:schemeClr val="tx1"/>
                </a:solidFill>
                <a:latin typeface="Cambria" pitchFamily="18" charset="0"/>
              </a:rPr>
              <a:t>İngilizce’nin</a:t>
            </a:r>
            <a:r>
              <a:rPr lang="tr-TR" dirty="0">
                <a:solidFill>
                  <a:schemeClr val="tx1"/>
                </a:solidFill>
                <a:latin typeface="Cambria" pitchFamily="18" charset="0"/>
              </a:rPr>
              <a:t> Kullanımı/Dilbilgisi (</a:t>
            </a:r>
            <a:r>
              <a:rPr lang="tr-TR" dirty="0" err="1">
                <a:solidFill>
                  <a:schemeClr val="tx1"/>
                </a:solidFill>
                <a:latin typeface="Cambria" pitchFamily="18" charset="0"/>
              </a:rPr>
              <a:t>Use</a:t>
            </a:r>
            <a:r>
              <a:rPr lang="tr-TR" dirty="0">
                <a:solidFill>
                  <a:schemeClr val="tx1"/>
                </a:solidFill>
                <a:latin typeface="Cambria" pitchFamily="18" charset="0"/>
              </a:rPr>
              <a:t> of English),</a:t>
            </a:r>
            <a:endParaRPr lang="en-US" dirty="0">
              <a:solidFill>
                <a:schemeClr val="tx1"/>
              </a:solidFill>
              <a:latin typeface="Cambria" pitchFamily="18" charset="0"/>
            </a:endParaRPr>
          </a:p>
          <a:p>
            <a:pPr marL="68580" indent="0">
              <a:buNone/>
            </a:pPr>
            <a:r>
              <a:rPr lang="en-US" dirty="0">
                <a:solidFill>
                  <a:schemeClr val="tx1"/>
                </a:solidFill>
                <a:latin typeface="Cambria" pitchFamily="18" charset="0"/>
              </a:rPr>
              <a:t>- </a:t>
            </a:r>
            <a:r>
              <a:rPr lang="tr-TR" dirty="0">
                <a:solidFill>
                  <a:schemeClr val="tx1"/>
                </a:solidFill>
                <a:latin typeface="Cambria" pitchFamily="18" charset="0"/>
              </a:rPr>
              <a:t>Dinleme (Listening)</a:t>
            </a:r>
            <a:endParaRPr lang="en-US" dirty="0">
              <a:solidFill>
                <a:schemeClr val="tx1"/>
              </a:solidFill>
              <a:latin typeface="Cambria" pitchFamily="18" charset="0"/>
            </a:endParaRPr>
          </a:p>
          <a:p>
            <a:pPr marL="68580" indent="0">
              <a:buNone/>
            </a:pPr>
            <a:r>
              <a:rPr lang="en-US" dirty="0">
                <a:solidFill>
                  <a:schemeClr val="tx1"/>
                </a:solidFill>
                <a:latin typeface="Cambria" pitchFamily="18" charset="0"/>
              </a:rPr>
              <a:t>- </a:t>
            </a:r>
            <a:r>
              <a:rPr lang="tr-TR" dirty="0">
                <a:solidFill>
                  <a:schemeClr val="tx1"/>
                </a:solidFill>
                <a:latin typeface="Cambria" pitchFamily="18" charset="0"/>
              </a:rPr>
              <a:t>Okuma ve Kelime Bilgisi (</a:t>
            </a:r>
            <a:r>
              <a:rPr lang="tr-TR" dirty="0" err="1">
                <a:solidFill>
                  <a:schemeClr val="tx1"/>
                </a:solidFill>
                <a:latin typeface="Cambria" pitchFamily="18" charset="0"/>
              </a:rPr>
              <a:t>Reading&amp;Vocabulary</a:t>
            </a:r>
            <a:r>
              <a:rPr lang="tr-TR" dirty="0">
                <a:solidFill>
                  <a:schemeClr val="tx1"/>
                </a:solidFill>
                <a:latin typeface="Cambria" pitchFamily="18" charset="0"/>
              </a:rPr>
              <a:t>) </a:t>
            </a:r>
            <a:endParaRPr lang="en-US" dirty="0">
              <a:solidFill>
                <a:schemeClr val="tx1"/>
              </a:solidFill>
              <a:latin typeface="Cambria" pitchFamily="18" charset="0"/>
            </a:endParaRPr>
          </a:p>
          <a:p>
            <a:pPr marL="68580" indent="0">
              <a:buNone/>
            </a:pPr>
            <a:r>
              <a:rPr lang="en-US" dirty="0">
                <a:solidFill>
                  <a:schemeClr val="tx1"/>
                </a:solidFill>
                <a:latin typeface="Cambria" pitchFamily="18" charset="0"/>
              </a:rPr>
              <a:t>- </a:t>
            </a:r>
            <a:r>
              <a:rPr lang="tr-TR" dirty="0">
                <a:solidFill>
                  <a:schemeClr val="tx1"/>
                </a:solidFill>
                <a:latin typeface="Cambria" pitchFamily="18" charset="0"/>
              </a:rPr>
              <a:t>Yazma (Writing)</a:t>
            </a:r>
            <a:endParaRPr lang="en-US" dirty="0">
              <a:solidFill>
                <a:schemeClr val="tx1"/>
              </a:solidFill>
              <a:latin typeface="Cambria" pitchFamily="18" charset="0"/>
            </a:endParaRPr>
          </a:p>
          <a:p>
            <a:pPr marL="68580" indent="0">
              <a:buNone/>
            </a:pPr>
            <a:r>
              <a:rPr lang="en-US" dirty="0">
                <a:solidFill>
                  <a:schemeClr val="tx1"/>
                </a:solidFill>
                <a:latin typeface="Cambria" pitchFamily="18" charset="0"/>
              </a:rPr>
              <a:t>- </a:t>
            </a:r>
            <a:r>
              <a:rPr lang="tr-TR" dirty="0">
                <a:solidFill>
                  <a:schemeClr val="tx1"/>
                </a:solidFill>
                <a:latin typeface="Cambria" pitchFamily="18" charset="0"/>
              </a:rPr>
              <a:t>Konuşma (Speaking)</a:t>
            </a:r>
            <a:endParaRPr lang="en-US" dirty="0">
              <a:solidFill>
                <a:schemeClr val="tx1"/>
              </a:solidFill>
              <a:latin typeface="Cambria" pitchFamily="18" charset="0"/>
            </a:endParaRPr>
          </a:p>
        </p:txBody>
      </p:sp>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pic>
        <p:nvPicPr>
          <p:cNvPr id="5" name="Picture 4"/>
          <p:cNvPicPr>
            <a:picLocks noChangeAspect="1"/>
          </p:cNvPicPr>
          <p:nvPr/>
        </p:nvPicPr>
        <p:blipFill>
          <a:blip r:embed="rId2"/>
          <a:stretch>
            <a:fillRect/>
          </a:stretch>
        </p:blipFill>
        <p:spPr>
          <a:xfrm>
            <a:off x="4762500" y="3845328"/>
            <a:ext cx="3657600" cy="2630184"/>
          </a:xfrm>
          <a:prstGeom prst="rect">
            <a:avLst/>
          </a:prstGeom>
        </p:spPr>
      </p:pic>
    </p:spTree>
    <p:extLst>
      <p:ext uri="{BB962C8B-B14F-4D97-AF65-F5344CB8AC3E}">
        <p14:creationId xmlns:p14="http://schemas.microsoft.com/office/powerpoint/2010/main" val="3835161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457200"/>
            <a:ext cx="7848600" cy="838200"/>
          </a:xfrm>
        </p:spPr>
        <p:txBody>
          <a:bodyPr>
            <a:normAutofit/>
          </a:bodyPr>
          <a:lstStyle/>
          <a:p>
            <a:r>
              <a:rPr lang="es-ES" b="1" dirty="0">
                <a:latin typeface="Cambria" pitchFamily="18" charset="0"/>
              </a:rPr>
              <a:t>Ara sınavlar ve Final Sınavı</a:t>
            </a:r>
            <a:endParaRPr lang="en-US" dirty="0">
              <a:latin typeface="Cambria" pitchFamily="18" charset="0"/>
            </a:endParaRPr>
          </a:p>
        </p:txBody>
      </p:sp>
      <p:sp>
        <p:nvSpPr>
          <p:cNvPr id="3" name="İçerik Yer Tutucusu 2"/>
          <p:cNvSpPr>
            <a:spLocks noGrp="1"/>
          </p:cNvSpPr>
          <p:nvPr>
            <p:ph idx="1"/>
          </p:nvPr>
        </p:nvSpPr>
        <p:spPr>
          <a:xfrm>
            <a:off x="838200" y="1371600"/>
            <a:ext cx="7467600" cy="4800600"/>
          </a:xfrm>
        </p:spPr>
        <p:txBody>
          <a:bodyPr/>
          <a:lstStyle/>
          <a:p>
            <a:pPr marL="68580" indent="0">
              <a:buNone/>
            </a:pPr>
            <a:r>
              <a:rPr lang="en-US" dirty="0" err="1">
                <a:solidFill>
                  <a:schemeClr val="tx1"/>
                </a:solidFill>
                <a:latin typeface="Cambria" pitchFamily="18" charset="0"/>
              </a:rPr>
              <a:t>Sınavlar</a:t>
            </a:r>
            <a:r>
              <a:rPr lang="en-US" dirty="0">
                <a:solidFill>
                  <a:schemeClr val="tx1"/>
                </a:solidFill>
                <a:latin typeface="Cambria" pitchFamily="18" charset="0"/>
              </a:rPr>
              <a:t> 2 </a:t>
            </a:r>
            <a:r>
              <a:rPr lang="en-US" dirty="0" err="1">
                <a:solidFill>
                  <a:schemeClr val="tx1"/>
                </a:solidFill>
                <a:latin typeface="Cambria" pitchFamily="18" charset="0"/>
              </a:rPr>
              <a:t>oturumda</a:t>
            </a:r>
            <a:r>
              <a:rPr lang="en-US" dirty="0">
                <a:solidFill>
                  <a:schemeClr val="tx1"/>
                </a:solidFill>
                <a:latin typeface="Cambria" pitchFamily="18" charset="0"/>
              </a:rPr>
              <a:t> </a:t>
            </a:r>
            <a:r>
              <a:rPr lang="en-US" dirty="0" err="1">
                <a:solidFill>
                  <a:schemeClr val="tx1"/>
                </a:solidFill>
                <a:latin typeface="Cambria" pitchFamily="18" charset="0"/>
              </a:rPr>
              <a:t>yapılmaktadır</a:t>
            </a:r>
            <a:r>
              <a:rPr lang="en-US" dirty="0">
                <a:solidFill>
                  <a:schemeClr val="tx1"/>
                </a:solidFill>
                <a:latin typeface="Cambria" pitchFamily="18" charset="0"/>
              </a:rPr>
              <a:t>. </a:t>
            </a:r>
          </a:p>
          <a:p>
            <a:pPr marL="68580" indent="0">
              <a:buNone/>
            </a:pPr>
            <a:r>
              <a:rPr lang="en-US" dirty="0">
                <a:solidFill>
                  <a:schemeClr val="tx1"/>
                </a:solidFill>
                <a:latin typeface="Cambria" pitchFamily="18" charset="0"/>
              </a:rPr>
              <a:t>- İlk </a:t>
            </a:r>
            <a:r>
              <a:rPr lang="en-US" dirty="0" err="1">
                <a:solidFill>
                  <a:schemeClr val="tx1"/>
                </a:solidFill>
                <a:latin typeface="Cambria" pitchFamily="18" charset="0"/>
              </a:rPr>
              <a:t>gün</a:t>
            </a:r>
            <a:r>
              <a:rPr lang="en-US" dirty="0">
                <a:solidFill>
                  <a:schemeClr val="tx1"/>
                </a:solidFill>
                <a:latin typeface="Cambria" pitchFamily="18" charset="0"/>
              </a:rPr>
              <a:t> Use of English, Listening, Reading </a:t>
            </a:r>
            <a:r>
              <a:rPr lang="en-US" dirty="0" err="1">
                <a:solidFill>
                  <a:schemeClr val="tx1"/>
                </a:solidFill>
                <a:latin typeface="Cambria" pitchFamily="18" charset="0"/>
              </a:rPr>
              <a:t>ve</a:t>
            </a:r>
            <a:r>
              <a:rPr lang="en-US" dirty="0">
                <a:solidFill>
                  <a:schemeClr val="tx1"/>
                </a:solidFill>
                <a:latin typeface="Cambria" pitchFamily="18" charset="0"/>
              </a:rPr>
              <a:t> Writing </a:t>
            </a:r>
            <a:r>
              <a:rPr lang="en-US" dirty="0" err="1">
                <a:solidFill>
                  <a:schemeClr val="tx1"/>
                </a:solidFill>
                <a:latin typeface="Cambria" pitchFamily="18" charset="0"/>
              </a:rPr>
              <a:t>becerileri</a:t>
            </a:r>
            <a:r>
              <a:rPr lang="en-US" dirty="0">
                <a:solidFill>
                  <a:schemeClr val="tx1"/>
                </a:solidFill>
                <a:latin typeface="Cambria" pitchFamily="18" charset="0"/>
              </a:rPr>
              <a:t> </a:t>
            </a:r>
            <a:r>
              <a:rPr lang="en-US" dirty="0" err="1">
                <a:solidFill>
                  <a:schemeClr val="tx1"/>
                </a:solidFill>
                <a:latin typeface="Cambria" pitchFamily="18" charset="0"/>
              </a:rPr>
              <a:t>ölçülmektedir</a:t>
            </a:r>
            <a:r>
              <a:rPr lang="en-US" dirty="0">
                <a:solidFill>
                  <a:schemeClr val="tx1"/>
                </a:solidFill>
                <a:latin typeface="Cambria" pitchFamily="18" charset="0"/>
              </a:rPr>
              <a:t>. Bu </a:t>
            </a:r>
            <a:r>
              <a:rPr lang="en-US" dirty="0" err="1">
                <a:solidFill>
                  <a:schemeClr val="tx1"/>
                </a:solidFill>
                <a:latin typeface="Cambria" pitchFamily="18" charset="0"/>
              </a:rPr>
              <a:t>sınav</a:t>
            </a:r>
            <a:r>
              <a:rPr lang="en-US" dirty="0">
                <a:solidFill>
                  <a:schemeClr val="tx1"/>
                </a:solidFill>
                <a:latin typeface="Cambria" pitchFamily="18" charset="0"/>
              </a:rPr>
              <a:t> </a:t>
            </a:r>
            <a:r>
              <a:rPr lang="en-US" dirty="0" err="1">
                <a:solidFill>
                  <a:schemeClr val="tx1"/>
                </a:solidFill>
                <a:latin typeface="Cambria" pitchFamily="18" charset="0"/>
              </a:rPr>
              <a:t>yaklaşık</a:t>
            </a:r>
            <a:r>
              <a:rPr lang="en-US" dirty="0">
                <a:solidFill>
                  <a:schemeClr val="tx1"/>
                </a:solidFill>
                <a:latin typeface="Cambria" pitchFamily="18" charset="0"/>
              </a:rPr>
              <a:t> 2.5 </a:t>
            </a:r>
            <a:r>
              <a:rPr lang="en-US" dirty="0" err="1">
                <a:solidFill>
                  <a:schemeClr val="tx1"/>
                </a:solidFill>
                <a:latin typeface="Cambria" pitchFamily="18" charset="0"/>
              </a:rPr>
              <a:t>saat</a:t>
            </a:r>
            <a:r>
              <a:rPr lang="en-US" dirty="0">
                <a:solidFill>
                  <a:schemeClr val="tx1"/>
                </a:solidFill>
                <a:latin typeface="Cambria" pitchFamily="18" charset="0"/>
              </a:rPr>
              <a:t> </a:t>
            </a:r>
            <a:r>
              <a:rPr lang="en-US" dirty="0" err="1">
                <a:solidFill>
                  <a:schemeClr val="tx1"/>
                </a:solidFill>
                <a:latin typeface="Cambria" pitchFamily="18" charset="0"/>
              </a:rPr>
              <a:t>sürmektedir</a:t>
            </a:r>
            <a:r>
              <a:rPr lang="en-US" dirty="0">
                <a:solidFill>
                  <a:schemeClr val="tx1"/>
                </a:solidFill>
                <a:latin typeface="Cambria" pitchFamily="18" charset="0"/>
              </a:rPr>
              <a:t>.</a:t>
            </a:r>
            <a:endParaRPr lang="en-US" sz="900" dirty="0">
              <a:solidFill>
                <a:schemeClr val="tx1"/>
              </a:solidFill>
              <a:latin typeface="Cambria" pitchFamily="18" charset="0"/>
            </a:endParaRPr>
          </a:p>
          <a:p>
            <a:pPr marL="68580" indent="0">
              <a:buNone/>
            </a:pPr>
            <a:endParaRPr lang="en-US" sz="900" dirty="0">
              <a:solidFill>
                <a:schemeClr val="tx1"/>
              </a:solidFill>
              <a:latin typeface="Cambria" pitchFamily="18" charset="0"/>
            </a:endParaRPr>
          </a:p>
          <a:p>
            <a:pPr marL="68580" indent="0">
              <a:buNone/>
            </a:pPr>
            <a:r>
              <a:rPr lang="en-US" dirty="0">
                <a:solidFill>
                  <a:schemeClr val="tx1"/>
                </a:solidFill>
                <a:latin typeface="Cambria" pitchFamily="18" charset="0"/>
              </a:rPr>
              <a:t>- </a:t>
            </a:r>
            <a:r>
              <a:rPr lang="en-US" dirty="0" err="1">
                <a:solidFill>
                  <a:schemeClr val="tx1"/>
                </a:solidFill>
                <a:latin typeface="Cambria" pitchFamily="18" charset="0"/>
              </a:rPr>
              <a:t>İkinci</a:t>
            </a:r>
            <a:r>
              <a:rPr lang="en-US" dirty="0">
                <a:solidFill>
                  <a:schemeClr val="tx1"/>
                </a:solidFill>
                <a:latin typeface="Cambria" pitchFamily="18" charset="0"/>
              </a:rPr>
              <a:t> </a:t>
            </a:r>
            <a:r>
              <a:rPr lang="en-US" dirty="0" err="1">
                <a:solidFill>
                  <a:schemeClr val="tx1"/>
                </a:solidFill>
                <a:latin typeface="Cambria" pitchFamily="18" charset="0"/>
              </a:rPr>
              <a:t>gün</a:t>
            </a:r>
            <a:r>
              <a:rPr lang="en-US" dirty="0">
                <a:solidFill>
                  <a:schemeClr val="tx1"/>
                </a:solidFill>
                <a:latin typeface="Cambria" pitchFamily="18" charset="0"/>
              </a:rPr>
              <a:t> Speaking </a:t>
            </a:r>
            <a:r>
              <a:rPr lang="en-US" dirty="0" err="1">
                <a:solidFill>
                  <a:schemeClr val="tx1"/>
                </a:solidFill>
                <a:latin typeface="Cambria" pitchFamily="18" charset="0"/>
              </a:rPr>
              <a:t>sınavı</a:t>
            </a:r>
            <a:r>
              <a:rPr lang="en-US" dirty="0">
                <a:solidFill>
                  <a:schemeClr val="tx1"/>
                </a:solidFill>
                <a:latin typeface="Cambria" pitchFamily="18" charset="0"/>
              </a:rPr>
              <a:t> </a:t>
            </a:r>
            <a:r>
              <a:rPr lang="en-US" dirty="0" err="1">
                <a:solidFill>
                  <a:schemeClr val="tx1"/>
                </a:solidFill>
                <a:latin typeface="Cambria" pitchFamily="18" charset="0"/>
              </a:rPr>
              <a:t>yapılmaktadır</a:t>
            </a:r>
            <a:r>
              <a:rPr lang="en-US" dirty="0">
                <a:solidFill>
                  <a:schemeClr val="tx1"/>
                </a:solidFill>
                <a:latin typeface="Cambria" pitchFamily="18" charset="0"/>
              </a:rPr>
              <a:t>. Bu </a:t>
            </a:r>
            <a:r>
              <a:rPr lang="en-US" dirty="0" err="1">
                <a:solidFill>
                  <a:schemeClr val="tx1"/>
                </a:solidFill>
                <a:latin typeface="Cambria" pitchFamily="18" charset="0"/>
              </a:rPr>
              <a:t>sınavda</a:t>
            </a:r>
            <a:r>
              <a:rPr lang="en-US" dirty="0">
                <a:solidFill>
                  <a:schemeClr val="tx1"/>
                </a:solidFill>
                <a:latin typeface="Cambria" pitchFamily="18" charset="0"/>
              </a:rPr>
              <a:t> her </a:t>
            </a:r>
            <a:r>
              <a:rPr lang="en-US" dirty="0" err="1">
                <a:solidFill>
                  <a:schemeClr val="tx1"/>
                </a:solidFill>
                <a:latin typeface="Cambria" pitchFamily="18" charset="0"/>
              </a:rPr>
              <a:t>öğrenciye</a:t>
            </a:r>
            <a:r>
              <a:rPr lang="en-US" dirty="0">
                <a:solidFill>
                  <a:schemeClr val="tx1"/>
                </a:solidFill>
                <a:latin typeface="Cambria" pitchFamily="18" charset="0"/>
              </a:rPr>
              <a:t> 10 </a:t>
            </a:r>
            <a:r>
              <a:rPr lang="en-US" dirty="0" err="1">
                <a:solidFill>
                  <a:schemeClr val="tx1"/>
                </a:solidFill>
                <a:latin typeface="Cambria" pitchFamily="18" charset="0"/>
              </a:rPr>
              <a:t>dakika</a:t>
            </a:r>
            <a:r>
              <a:rPr lang="en-US" dirty="0">
                <a:solidFill>
                  <a:schemeClr val="tx1"/>
                </a:solidFill>
                <a:latin typeface="Cambria" pitchFamily="18" charset="0"/>
              </a:rPr>
              <a:t> </a:t>
            </a:r>
            <a:r>
              <a:rPr lang="en-US" dirty="0" err="1">
                <a:solidFill>
                  <a:schemeClr val="tx1"/>
                </a:solidFill>
                <a:latin typeface="Cambria" pitchFamily="18" charset="0"/>
              </a:rPr>
              <a:t>zaman</a:t>
            </a:r>
            <a:r>
              <a:rPr lang="en-US" dirty="0">
                <a:solidFill>
                  <a:schemeClr val="tx1"/>
                </a:solidFill>
                <a:latin typeface="Cambria" pitchFamily="18" charset="0"/>
              </a:rPr>
              <a:t>  </a:t>
            </a:r>
            <a:r>
              <a:rPr lang="en-US" dirty="0" err="1">
                <a:solidFill>
                  <a:schemeClr val="tx1"/>
                </a:solidFill>
                <a:latin typeface="Cambria" pitchFamily="18" charset="0"/>
              </a:rPr>
              <a:t>verilerek</a:t>
            </a:r>
            <a:r>
              <a:rPr lang="en-US" dirty="0">
                <a:solidFill>
                  <a:schemeClr val="tx1"/>
                </a:solidFill>
                <a:latin typeface="Cambria" pitchFamily="18" charset="0"/>
              </a:rPr>
              <a:t> </a:t>
            </a:r>
            <a:r>
              <a:rPr lang="en-US" dirty="0" err="1">
                <a:solidFill>
                  <a:schemeClr val="tx1"/>
                </a:solidFill>
                <a:latin typeface="Cambria" pitchFamily="18" charset="0"/>
              </a:rPr>
              <a:t>çeşitli</a:t>
            </a:r>
            <a:r>
              <a:rPr lang="en-US" dirty="0">
                <a:solidFill>
                  <a:schemeClr val="tx1"/>
                </a:solidFill>
                <a:latin typeface="Cambria" pitchFamily="18" charset="0"/>
              </a:rPr>
              <a:t> </a:t>
            </a:r>
            <a:r>
              <a:rPr lang="en-US" dirty="0" err="1">
                <a:solidFill>
                  <a:schemeClr val="tx1"/>
                </a:solidFill>
                <a:latin typeface="Cambria" pitchFamily="18" charset="0"/>
              </a:rPr>
              <a:t>aktivitelerle</a:t>
            </a:r>
            <a:r>
              <a:rPr lang="en-US" dirty="0">
                <a:solidFill>
                  <a:schemeClr val="tx1"/>
                </a:solidFill>
                <a:latin typeface="Cambria" pitchFamily="18" charset="0"/>
              </a:rPr>
              <a:t> </a:t>
            </a:r>
            <a:r>
              <a:rPr lang="en-US" dirty="0" err="1">
                <a:solidFill>
                  <a:schemeClr val="tx1"/>
                </a:solidFill>
                <a:latin typeface="Cambria" pitchFamily="18" charset="0"/>
              </a:rPr>
              <a:t>öğrencilerin</a:t>
            </a:r>
            <a:r>
              <a:rPr lang="en-US" dirty="0">
                <a:solidFill>
                  <a:schemeClr val="tx1"/>
                </a:solidFill>
                <a:latin typeface="Cambria" pitchFamily="18" charset="0"/>
              </a:rPr>
              <a:t>  </a:t>
            </a:r>
            <a:r>
              <a:rPr lang="en-US" dirty="0" err="1">
                <a:solidFill>
                  <a:schemeClr val="tx1"/>
                </a:solidFill>
                <a:latin typeface="Cambria" pitchFamily="18" charset="0"/>
              </a:rPr>
              <a:t>konuşma</a:t>
            </a:r>
            <a:r>
              <a:rPr lang="en-US" dirty="0">
                <a:solidFill>
                  <a:schemeClr val="tx1"/>
                </a:solidFill>
                <a:latin typeface="Cambria" pitchFamily="18" charset="0"/>
              </a:rPr>
              <a:t> </a:t>
            </a:r>
            <a:r>
              <a:rPr lang="en-US" dirty="0" err="1">
                <a:solidFill>
                  <a:schemeClr val="tx1"/>
                </a:solidFill>
                <a:latin typeface="Cambria" pitchFamily="18" charset="0"/>
              </a:rPr>
              <a:t>becerileri</a:t>
            </a:r>
            <a:r>
              <a:rPr lang="en-US" dirty="0">
                <a:solidFill>
                  <a:schemeClr val="tx1"/>
                </a:solidFill>
                <a:latin typeface="Cambria" pitchFamily="18" charset="0"/>
              </a:rPr>
              <a:t> </a:t>
            </a:r>
            <a:r>
              <a:rPr lang="en-US" dirty="0" err="1">
                <a:solidFill>
                  <a:schemeClr val="tx1"/>
                </a:solidFill>
                <a:latin typeface="Cambria" pitchFamily="18" charset="0"/>
              </a:rPr>
              <a:t>ölçülmektedir</a:t>
            </a:r>
            <a:r>
              <a:rPr lang="en-US" dirty="0">
                <a:solidFill>
                  <a:schemeClr val="tx1"/>
                </a:solidFill>
                <a:latin typeface="Cambria" pitchFamily="18" charset="0"/>
              </a:rPr>
              <a:t>.</a:t>
            </a:r>
          </a:p>
          <a:p>
            <a:pPr marL="68580" indent="0">
              <a:buNone/>
            </a:pPr>
            <a:endParaRPr lang="en-US" dirty="0">
              <a:solidFill>
                <a:schemeClr val="tx1"/>
              </a:solidFill>
              <a:latin typeface="Cambria" pitchFamily="18" charset="0"/>
            </a:endParaRPr>
          </a:p>
        </p:txBody>
      </p:sp>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4318000"/>
            <a:ext cx="3886200" cy="2159000"/>
          </a:xfrm>
          <a:prstGeom prst="rect">
            <a:avLst/>
          </a:prstGeom>
        </p:spPr>
      </p:pic>
    </p:spTree>
    <p:extLst>
      <p:ext uri="{BB962C8B-B14F-4D97-AF65-F5344CB8AC3E}">
        <p14:creationId xmlns:p14="http://schemas.microsoft.com/office/powerpoint/2010/main" val="3009890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3944924"/>
            <a:ext cx="5634038" cy="2513025"/>
          </a:xfrm>
          <a:prstGeom prst="rect">
            <a:avLst/>
          </a:prstGeom>
        </p:spPr>
      </p:pic>
      <p:sp>
        <p:nvSpPr>
          <p:cNvPr id="3" name="İçerik Yer Tutucusu 2"/>
          <p:cNvSpPr>
            <a:spLocks noGrp="1"/>
          </p:cNvSpPr>
          <p:nvPr>
            <p:ph idx="1"/>
          </p:nvPr>
        </p:nvSpPr>
        <p:spPr>
          <a:xfrm>
            <a:off x="1043492" y="1600200"/>
            <a:ext cx="6777317" cy="4232429"/>
          </a:xfrm>
        </p:spPr>
        <p:txBody>
          <a:bodyPr/>
          <a:lstStyle/>
          <a:p>
            <a:pPr marL="68580" indent="0">
              <a:buNone/>
            </a:pPr>
            <a:r>
              <a:rPr lang="en-US" dirty="0">
                <a:solidFill>
                  <a:schemeClr val="tx1"/>
                </a:solidFill>
                <a:latin typeface="Cambria" pitchFamily="18" charset="0"/>
              </a:rPr>
              <a:t>- </a:t>
            </a:r>
            <a:r>
              <a:rPr lang="en-US" dirty="0" err="1">
                <a:solidFill>
                  <a:schemeClr val="tx1"/>
                </a:solidFill>
                <a:latin typeface="Cambria" pitchFamily="18" charset="0"/>
              </a:rPr>
              <a:t>Küçük</a:t>
            </a:r>
            <a:r>
              <a:rPr lang="en-US" dirty="0">
                <a:solidFill>
                  <a:schemeClr val="tx1"/>
                </a:solidFill>
                <a:latin typeface="Cambria" pitchFamily="18" charset="0"/>
              </a:rPr>
              <a:t> </a:t>
            </a:r>
            <a:r>
              <a:rPr lang="en-US" dirty="0" err="1">
                <a:solidFill>
                  <a:schemeClr val="tx1"/>
                </a:solidFill>
                <a:latin typeface="Cambria" pitchFamily="18" charset="0"/>
              </a:rPr>
              <a:t>sınavlar</a:t>
            </a:r>
            <a:r>
              <a:rPr lang="en-US" dirty="0">
                <a:solidFill>
                  <a:schemeClr val="tx1"/>
                </a:solidFill>
                <a:latin typeface="Cambria" pitchFamily="18" charset="0"/>
              </a:rPr>
              <a:t>, </a:t>
            </a:r>
            <a:r>
              <a:rPr lang="en-US" dirty="0" err="1">
                <a:solidFill>
                  <a:schemeClr val="tx1"/>
                </a:solidFill>
                <a:latin typeface="Cambria" pitchFamily="18" charset="0"/>
              </a:rPr>
              <a:t>yıl</a:t>
            </a:r>
            <a:r>
              <a:rPr lang="en-US" dirty="0">
                <a:solidFill>
                  <a:schemeClr val="tx1"/>
                </a:solidFill>
                <a:latin typeface="Cambria" pitchFamily="18" charset="0"/>
              </a:rPr>
              <a:t> </a:t>
            </a:r>
            <a:r>
              <a:rPr lang="en-US" dirty="0" err="1">
                <a:solidFill>
                  <a:schemeClr val="tx1"/>
                </a:solidFill>
                <a:latin typeface="Cambria" pitchFamily="18" charset="0"/>
              </a:rPr>
              <a:t>içerisinde</a:t>
            </a:r>
            <a:r>
              <a:rPr lang="en-US" dirty="0">
                <a:solidFill>
                  <a:schemeClr val="tx1"/>
                </a:solidFill>
                <a:latin typeface="Cambria" pitchFamily="18" charset="0"/>
              </a:rPr>
              <a:t> </a:t>
            </a:r>
            <a:r>
              <a:rPr lang="en-US" dirty="0" err="1">
                <a:solidFill>
                  <a:schemeClr val="tx1"/>
                </a:solidFill>
                <a:latin typeface="Cambria" pitchFamily="18" charset="0"/>
              </a:rPr>
              <a:t>haberli</a:t>
            </a:r>
            <a:r>
              <a:rPr lang="en-US" dirty="0">
                <a:solidFill>
                  <a:schemeClr val="tx1"/>
                </a:solidFill>
                <a:latin typeface="Cambria" pitchFamily="18" charset="0"/>
              </a:rPr>
              <a:t>/</a:t>
            </a:r>
            <a:r>
              <a:rPr lang="en-US" dirty="0" err="1">
                <a:solidFill>
                  <a:schemeClr val="tx1"/>
                </a:solidFill>
                <a:latin typeface="Cambria" pitchFamily="18" charset="0"/>
              </a:rPr>
              <a:t>habersiz</a:t>
            </a:r>
            <a:r>
              <a:rPr lang="en-US" dirty="0">
                <a:solidFill>
                  <a:schemeClr val="tx1"/>
                </a:solidFill>
                <a:latin typeface="Cambria" pitchFamily="18" charset="0"/>
              </a:rPr>
              <a:t> </a:t>
            </a:r>
            <a:r>
              <a:rPr lang="en-US" dirty="0" err="1">
                <a:solidFill>
                  <a:schemeClr val="tx1"/>
                </a:solidFill>
                <a:latin typeface="Cambria" pitchFamily="18" charset="0"/>
              </a:rPr>
              <a:t>şekilde</a:t>
            </a:r>
            <a:r>
              <a:rPr lang="en-US" dirty="0">
                <a:solidFill>
                  <a:schemeClr val="tx1"/>
                </a:solidFill>
                <a:latin typeface="Cambria" pitchFamily="18" charset="0"/>
              </a:rPr>
              <a:t> </a:t>
            </a:r>
            <a:r>
              <a:rPr lang="en-US" dirty="0" err="1">
                <a:solidFill>
                  <a:schemeClr val="tx1"/>
                </a:solidFill>
                <a:latin typeface="Cambria" pitchFamily="18" charset="0"/>
              </a:rPr>
              <a:t>yapılmaktadır</a:t>
            </a:r>
            <a:r>
              <a:rPr lang="en-US" dirty="0">
                <a:solidFill>
                  <a:schemeClr val="tx1"/>
                </a:solidFill>
                <a:latin typeface="Cambria" pitchFamily="18" charset="0"/>
              </a:rPr>
              <a:t>. </a:t>
            </a:r>
            <a:r>
              <a:rPr lang="en-US" dirty="0" err="1">
                <a:solidFill>
                  <a:schemeClr val="tx1"/>
                </a:solidFill>
                <a:latin typeface="Cambria" pitchFamily="18" charset="0"/>
              </a:rPr>
              <a:t>Öğrenci</a:t>
            </a:r>
            <a:r>
              <a:rPr lang="en-US" dirty="0">
                <a:solidFill>
                  <a:schemeClr val="tx1"/>
                </a:solidFill>
                <a:latin typeface="Cambria" pitchFamily="18" charset="0"/>
              </a:rPr>
              <a:t> </a:t>
            </a:r>
            <a:r>
              <a:rPr lang="en-US" dirty="0" err="1">
                <a:solidFill>
                  <a:schemeClr val="tx1"/>
                </a:solidFill>
                <a:latin typeface="Cambria" pitchFamily="18" charset="0"/>
              </a:rPr>
              <a:t>küçük</a:t>
            </a:r>
            <a:r>
              <a:rPr lang="en-US" dirty="0">
                <a:solidFill>
                  <a:schemeClr val="tx1"/>
                </a:solidFill>
                <a:latin typeface="Cambria" pitchFamily="18" charset="0"/>
              </a:rPr>
              <a:t> </a:t>
            </a:r>
            <a:r>
              <a:rPr lang="en-US" dirty="0" err="1">
                <a:solidFill>
                  <a:schemeClr val="tx1"/>
                </a:solidFill>
                <a:latin typeface="Cambria" pitchFamily="18" charset="0"/>
              </a:rPr>
              <a:t>sınavın</a:t>
            </a:r>
            <a:r>
              <a:rPr lang="en-US" dirty="0">
                <a:solidFill>
                  <a:schemeClr val="tx1"/>
                </a:solidFill>
                <a:latin typeface="Cambria" pitchFamily="18" charset="0"/>
              </a:rPr>
              <a:t> </a:t>
            </a:r>
            <a:r>
              <a:rPr lang="en-US" dirty="0" err="1">
                <a:solidFill>
                  <a:schemeClr val="tx1"/>
                </a:solidFill>
                <a:latin typeface="Cambria" pitchFamily="18" charset="0"/>
              </a:rPr>
              <a:t>hangi</a:t>
            </a:r>
            <a:r>
              <a:rPr lang="en-US" dirty="0">
                <a:solidFill>
                  <a:schemeClr val="tx1"/>
                </a:solidFill>
                <a:latin typeface="Cambria" pitchFamily="18" charset="0"/>
              </a:rPr>
              <a:t> </a:t>
            </a:r>
            <a:r>
              <a:rPr lang="en-US" dirty="0" err="1">
                <a:solidFill>
                  <a:schemeClr val="tx1"/>
                </a:solidFill>
                <a:latin typeface="Cambria" pitchFamily="18" charset="0"/>
              </a:rPr>
              <a:t>tarihte</a:t>
            </a:r>
            <a:r>
              <a:rPr lang="en-US" dirty="0">
                <a:solidFill>
                  <a:schemeClr val="tx1"/>
                </a:solidFill>
                <a:latin typeface="Cambria" pitchFamily="18" charset="0"/>
              </a:rPr>
              <a:t> </a:t>
            </a:r>
            <a:r>
              <a:rPr lang="en-US" dirty="0" err="1">
                <a:solidFill>
                  <a:schemeClr val="tx1"/>
                </a:solidFill>
                <a:latin typeface="Cambria" pitchFamily="18" charset="0"/>
              </a:rPr>
              <a:t>ve</a:t>
            </a:r>
            <a:r>
              <a:rPr lang="en-US" dirty="0">
                <a:solidFill>
                  <a:schemeClr val="tx1"/>
                </a:solidFill>
                <a:latin typeface="Cambria" pitchFamily="18" charset="0"/>
              </a:rPr>
              <a:t> </a:t>
            </a:r>
            <a:r>
              <a:rPr lang="en-US" dirty="0" err="1">
                <a:solidFill>
                  <a:schemeClr val="tx1"/>
                </a:solidFill>
                <a:latin typeface="Cambria" pitchFamily="18" charset="0"/>
              </a:rPr>
              <a:t>saatte</a:t>
            </a:r>
            <a:r>
              <a:rPr lang="en-US" dirty="0">
                <a:solidFill>
                  <a:schemeClr val="tx1"/>
                </a:solidFill>
                <a:latin typeface="Cambria" pitchFamily="18" charset="0"/>
              </a:rPr>
              <a:t> </a:t>
            </a:r>
            <a:r>
              <a:rPr lang="en-US" dirty="0" err="1">
                <a:solidFill>
                  <a:schemeClr val="tx1"/>
                </a:solidFill>
                <a:latin typeface="Cambria" pitchFamily="18" charset="0"/>
              </a:rPr>
              <a:t>yapılacağını</a:t>
            </a:r>
            <a:r>
              <a:rPr lang="en-US" dirty="0">
                <a:solidFill>
                  <a:schemeClr val="tx1"/>
                </a:solidFill>
                <a:latin typeface="Cambria" pitchFamily="18" charset="0"/>
              </a:rPr>
              <a:t> </a:t>
            </a:r>
            <a:r>
              <a:rPr lang="en-US" dirty="0" err="1">
                <a:solidFill>
                  <a:schemeClr val="tx1"/>
                </a:solidFill>
                <a:latin typeface="Cambria" pitchFamily="18" charset="0"/>
              </a:rPr>
              <a:t>önceden</a:t>
            </a:r>
            <a:r>
              <a:rPr lang="en-US" dirty="0">
                <a:solidFill>
                  <a:schemeClr val="tx1"/>
                </a:solidFill>
                <a:latin typeface="Cambria" pitchFamily="18" charset="0"/>
              </a:rPr>
              <a:t> </a:t>
            </a:r>
            <a:r>
              <a:rPr lang="en-US" dirty="0" err="1">
                <a:solidFill>
                  <a:schemeClr val="tx1"/>
                </a:solidFill>
                <a:latin typeface="Cambria" pitchFamily="18" charset="0"/>
              </a:rPr>
              <a:t>bilmemektedir</a:t>
            </a:r>
            <a:r>
              <a:rPr lang="en-US" dirty="0">
                <a:solidFill>
                  <a:schemeClr val="tx1"/>
                </a:solidFill>
                <a:latin typeface="Cambria" pitchFamily="18" charset="0"/>
              </a:rPr>
              <a:t>. Bu </a:t>
            </a:r>
            <a:r>
              <a:rPr lang="en-US" dirty="0" err="1">
                <a:solidFill>
                  <a:schemeClr val="tx1"/>
                </a:solidFill>
                <a:latin typeface="Cambria" pitchFamily="18" charset="0"/>
              </a:rPr>
              <a:t>sayede</a:t>
            </a:r>
            <a:r>
              <a:rPr lang="en-US" dirty="0">
                <a:solidFill>
                  <a:schemeClr val="tx1"/>
                </a:solidFill>
                <a:latin typeface="Cambria" pitchFamily="18" charset="0"/>
              </a:rPr>
              <a:t> </a:t>
            </a:r>
            <a:r>
              <a:rPr lang="en-US" dirty="0" err="1">
                <a:solidFill>
                  <a:schemeClr val="tx1"/>
                </a:solidFill>
                <a:latin typeface="Cambria" pitchFamily="18" charset="0"/>
              </a:rPr>
              <a:t>öğrencinin</a:t>
            </a:r>
            <a:r>
              <a:rPr lang="en-US" dirty="0">
                <a:solidFill>
                  <a:schemeClr val="tx1"/>
                </a:solidFill>
                <a:latin typeface="Cambria" pitchFamily="18" charset="0"/>
              </a:rPr>
              <a:t> </a:t>
            </a:r>
            <a:r>
              <a:rPr lang="en-US" dirty="0" err="1">
                <a:solidFill>
                  <a:schemeClr val="tx1"/>
                </a:solidFill>
                <a:latin typeface="Cambria" pitchFamily="18" charset="0"/>
              </a:rPr>
              <a:t>bilgilerinin</a:t>
            </a:r>
            <a:r>
              <a:rPr lang="en-US" dirty="0">
                <a:solidFill>
                  <a:schemeClr val="tx1"/>
                </a:solidFill>
                <a:latin typeface="Cambria" pitchFamily="18" charset="0"/>
              </a:rPr>
              <a:t> </a:t>
            </a:r>
            <a:r>
              <a:rPr lang="en-US" dirty="0" err="1">
                <a:solidFill>
                  <a:schemeClr val="tx1"/>
                </a:solidFill>
                <a:latin typeface="Cambria" pitchFamily="18" charset="0"/>
              </a:rPr>
              <a:t>canlı</a:t>
            </a:r>
            <a:r>
              <a:rPr lang="en-US" dirty="0">
                <a:solidFill>
                  <a:schemeClr val="tx1"/>
                </a:solidFill>
                <a:latin typeface="Cambria" pitchFamily="18" charset="0"/>
              </a:rPr>
              <a:t> </a:t>
            </a:r>
            <a:r>
              <a:rPr lang="en-US" dirty="0" err="1">
                <a:solidFill>
                  <a:schemeClr val="tx1"/>
                </a:solidFill>
                <a:latin typeface="Cambria" pitchFamily="18" charset="0"/>
              </a:rPr>
              <a:t>kalması</a:t>
            </a:r>
            <a:r>
              <a:rPr lang="en-US" dirty="0">
                <a:solidFill>
                  <a:schemeClr val="tx1"/>
                </a:solidFill>
                <a:latin typeface="Cambria" pitchFamily="18" charset="0"/>
              </a:rPr>
              <a:t> </a:t>
            </a:r>
            <a:r>
              <a:rPr lang="en-US" dirty="0" err="1">
                <a:solidFill>
                  <a:schemeClr val="tx1"/>
                </a:solidFill>
                <a:latin typeface="Cambria" pitchFamily="18" charset="0"/>
              </a:rPr>
              <a:t>amaçlanmaktadır</a:t>
            </a:r>
            <a:r>
              <a:rPr lang="en-US" dirty="0">
                <a:solidFill>
                  <a:schemeClr val="tx1"/>
                </a:solidFill>
                <a:latin typeface="Cambria" pitchFamily="18" charset="0"/>
              </a:rPr>
              <a:t>. </a:t>
            </a:r>
          </a:p>
          <a:p>
            <a:pPr marL="68580" indent="0">
              <a:buNone/>
            </a:pPr>
            <a:r>
              <a:rPr lang="en-US" dirty="0">
                <a:solidFill>
                  <a:schemeClr val="tx1"/>
                </a:solidFill>
                <a:latin typeface="Cambria" pitchFamily="18" charset="0"/>
              </a:rPr>
              <a:t>- </a:t>
            </a:r>
            <a:r>
              <a:rPr lang="en-US" dirty="0" err="1">
                <a:solidFill>
                  <a:schemeClr val="tx1"/>
                </a:solidFill>
                <a:latin typeface="Cambria" pitchFamily="18" charset="0"/>
              </a:rPr>
              <a:t>Yapılan</a:t>
            </a:r>
            <a:r>
              <a:rPr lang="en-US" dirty="0">
                <a:solidFill>
                  <a:schemeClr val="tx1"/>
                </a:solidFill>
                <a:latin typeface="Cambria" pitchFamily="18" charset="0"/>
              </a:rPr>
              <a:t> </a:t>
            </a:r>
            <a:r>
              <a:rPr lang="en-US" dirty="0" err="1">
                <a:solidFill>
                  <a:schemeClr val="tx1"/>
                </a:solidFill>
                <a:latin typeface="Cambria" pitchFamily="18" charset="0"/>
              </a:rPr>
              <a:t>küçük</a:t>
            </a:r>
            <a:r>
              <a:rPr lang="en-US" dirty="0">
                <a:solidFill>
                  <a:schemeClr val="tx1"/>
                </a:solidFill>
                <a:latin typeface="Cambria" pitchFamily="18" charset="0"/>
              </a:rPr>
              <a:t> </a:t>
            </a:r>
            <a:r>
              <a:rPr lang="en-US" dirty="0" err="1">
                <a:solidFill>
                  <a:schemeClr val="tx1"/>
                </a:solidFill>
                <a:latin typeface="Cambria" pitchFamily="18" charset="0"/>
              </a:rPr>
              <a:t>sınavların</a:t>
            </a:r>
            <a:r>
              <a:rPr lang="en-US" dirty="0">
                <a:solidFill>
                  <a:schemeClr val="tx1"/>
                </a:solidFill>
                <a:latin typeface="Cambria" pitchFamily="18" charset="0"/>
              </a:rPr>
              <a:t> </a:t>
            </a:r>
            <a:r>
              <a:rPr lang="en-US" dirty="0" err="1">
                <a:solidFill>
                  <a:schemeClr val="tx1"/>
                </a:solidFill>
                <a:latin typeface="Cambria" pitchFamily="18" charset="0"/>
              </a:rPr>
              <a:t>ortalaması</a:t>
            </a:r>
            <a:r>
              <a:rPr lang="en-US" dirty="0">
                <a:solidFill>
                  <a:schemeClr val="tx1"/>
                </a:solidFill>
                <a:latin typeface="Cambria" pitchFamily="18" charset="0"/>
              </a:rPr>
              <a:t> </a:t>
            </a:r>
            <a:r>
              <a:rPr lang="en-US" dirty="0" err="1">
                <a:solidFill>
                  <a:schemeClr val="tx1"/>
                </a:solidFill>
                <a:latin typeface="Cambria" pitchFamily="18" charset="0"/>
              </a:rPr>
              <a:t>yıl</a:t>
            </a:r>
            <a:r>
              <a:rPr lang="en-US" dirty="0">
                <a:solidFill>
                  <a:schemeClr val="tx1"/>
                </a:solidFill>
                <a:latin typeface="Cambria" pitchFamily="18" charset="0"/>
              </a:rPr>
              <a:t> </a:t>
            </a:r>
            <a:r>
              <a:rPr lang="en-US" dirty="0" err="1">
                <a:solidFill>
                  <a:schemeClr val="tx1"/>
                </a:solidFill>
                <a:latin typeface="Cambria" pitchFamily="18" charset="0"/>
              </a:rPr>
              <a:t>sonu</a:t>
            </a:r>
            <a:r>
              <a:rPr lang="en-US" dirty="0">
                <a:solidFill>
                  <a:schemeClr val="tx1"/>
                </a:solidFill>
                <a:latin typeface="Cambria" pitchFamily="18" charset="0"/>
              </a:rPr>
              <a:t> </a:t>
            </a:r>
            <a:r>
              <a:rPr lang="en-US" dirty="0" err="1">
                <a:solidFill>
                  <a:schemeClr val="tx1"/>
                </a:solidFill>
                <a:latin typeface="Cambria" pitchFamily="18" charset="0"/>
              </a:rPr>
              <a:t>başarı</a:t>
            </a:r>
            <a:r>
              <a:rPr lang="en-US" dirty="0">
                <a:solidFill>
                  <a:schemeClr val="tx1"/>
                </a:solidFill>
                <a:latin typeface="Cambria" pitchFamily="18" charset="0"/>
              </a:rPr>
              <a:t> </a:t>
            </a:r>
            <a:r>
              <a:rPr lang="en-US" dirty="0" err="1">
                <a:solidFill>
                  <a:schemeClr val="tx1"/>
                </a:solidFill>
                <a:latin typeface="Cambria" pitchFamily="18" charset="0"/>
              </a:rPr>
              <a:t>durumuna</a:t>
            </a:r>
            <a:r>
              <a:rPr lang="en-US" dirty="0">
                <a:solidFill>
                  <a:schemeClr val="tx1"/>
                </a:solidFill>
                <a:latin typeface="Cambria" pitchFamily="18" charset="0"/>
              </a:rPr>
              <a:t> %10 </a:t>
            </a:r>
            <a:r>
              <a:rPr lang="en-US" dirty="0" err="1">
                <a:solidFill>
                  <a:schemeClr val="tx1"/>
                </a:solidFill>
                <a:latin typeface="Cambria" pitchFamily="18" charset="0"/>
              </a:rPr>
              <a:t>etki</a:t>
            </a:r>
            <a:r>
              <a:rPr lang="en-US" dirty="0">
                <a:solidFill>
                  <a:schemeClr val="tx1"/>
                </a:solidFill>
                <a:latin typeface="Cambria" pitchFamily="18" charset="0"/>
              </a:rPr>
              <a:t> </a:t>
            </a:r>
            <a:r>
              <a:rPr lang="en-US" dirty="0" err="1">
                <a:solidFill>
                  <a:schemeClr val="tx1"/>
                </a:solidFill>
                <a:latin typeface="Cambria" pitchFamily="18" charset="0"/>
              </a:rPr>
              <a:t>etmektedir</a:t>
            </a:r>
            <a:r>
              <a:rPr lang="en-US" dirty="0">
                <a:solidFill>
                  <a:schemeClr val="tx1"/>
                </a:solidFill>
                <a:latin typeface="Cambria" pitchFamily="18" charset="0"/>
              </a:rPr>
              <a:t>. </a:t>
            </a:r>
          </a:p>
        </p:txBody>
      </p:sp>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sp>
        <p:nvSpPr>
          <p:cNvPr id="5" name="Başlık 1"/>
          <p:cNvSpPr>
            <a:spLocks noGrp="1"/>
          </p:cNvSpPr>
          <p:nvPr>
            <p:ph type="title"/>
          </p:nvPr>
        </p:nvSpPr>
        <p:spPr>
          <a:xfrm>
            <a:off x="838200" y="457200"/>
            <a:ext cx="7848600" cy="838200"/>
          </a:xfrm>
        </p:spPr>
        <p:txBody>
          <a:bodyPr>
            <a:normAutofit/>
          </a:bodyPr>
          <a:lstStyle/>
          <a:p>
            <a:r>
              <a:rPr lang="en-US" b="1" dirty="0" err="1">
                <a:latin typeface="Cambria" pitchFamily="18" charset="0"/>
              </a:rPr>
              <a:t>Küçük</a:t>
            </a:r>
            <a:r>
              <a:rPr lang="en-US" b="1" dirty="0">
                <a:latin typeface="Cambria" pitchFamily="18" charset="0"/>
              </a:rPr>
              <a:t> </a:t>
            </a:r>
            <a:r>
              <a:rPr lang="en-US" b="1" dirty="0" err="1">
                <a:latin typeface="Cambria" pitchFamily="18" charset="0"/>
              </a:rPr>
              <a:t>sınavlar</a:t>
            </a:r>
            <a:r>
              <a:rPr lang="en-US" b="1" dirty="0">
                <a:latin typeface="Cambria" pitchFamily="18" charset="0"/>
              </a:rPr>
              <a:t> (Quiz)</a:t>
            </a:r>
          </a:p>
        </p:txBody>
      </p:sp>
    </p:spTree>
    <p:extLst>
      <p:ext uri="{BB962C8B-B14F-4D97-AF65-F5344CB8AC3E}">
        <p14:creationId xmlns:p14="http://schemas.microsoft.com/office/powerpoint/2010/main" val="3835161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295400"/>
            <a:ext cx="8229600" cy="5254823"/>
          </a:xfrm>
        </p:spPr>
        <p:txBody>
          <a:bodyPr>
            <a:normAutofit/>
          </a:bodyPr>
          <a:lstStyle/>
          <a:p>
            <a:pPr marL="68580" indent="0">
              <a:buNone/>
            </a:pPr>
            <a:r>
              <a:rPr lang="en-US" dirty="0">
                <a:solidFill>
                  <a:schemeClr val="tx1"/>
                </a:solidFill>
                <a:latin typeface="Cambria" pitchFamily="18" charset="0"/>
              </a:rPr>
              <a:t>-</a:t>
            </a:r>
            <a:r>
              <a:rPr lang="en-US" dirty="0" err="1">
                <a:solidFill>
                  <a:schemeClr val="tx1"/>
                </a:solidFill>
                <a:latin typeface="Cambria" pitchFamily="18" charset="0"/>
              </a:rPr>
              <a:t>Hazırlık</a:t>
            </a:r>
            <a:r>
              <a:rPr lang="en-US" dirty="0">
                <a:solidFill>
                  <a:schemeClr val="tx1"/>
                </a:solidFill>
                <a:latin typeface="Cambria" pitchFamily="18" charset="0"/>
              </a:rPr>
              <a:t> </a:t>
            </a:r>
            <a:r>
              <a:rPr lang="en-US" dirty="0" err="1">
                <a:solidFill>
                  <a:schemeClr val="tx1"/>
                </a:solidFill>
                <a:latin typeface="Cambria" pitchFamily="18" charset="0"/>
              </a:rPr>
              <a:t>sınıfı</a:t>
            </a:r>
            <a:r>
              <a:rPr lang="en-US" dirty="0">
                <a:solidFill>
                  <a:schemeClr val="tx1"/>
                </a:solidFill>
                <a:latin typeface="Cambria" pitchFamily="18" charset="0"/>
              </a:rPr>
              <a:t> </a:t>
            </a:r>
            <a:r>
              <a:rPr lang="en-US" dirty="0" err="1">
                <a:solidFill>
                  <a:schemeClr val="tx1"/>
                </a:solidFill>
                <a:latin typeface="Cambria" pitchFamily="18" charset="0"/>
              </a:rPr>
              <a:t>öğrencilerinden</a:t>
            </a:r>
            <a:r>
              <a:rPr lang="en-US" dirty="0">
                <a:solidFill>
                  <a:schemeClr val="tx1"/>
                </a:solidFill>
                <a:latin typeface="Cambria" pitchFamily="18" charset="0"/>
              </a:rPr>
              <a:t> </a:t>
            </a:r>
            <a:r>
              <a:rPr lang="en-US" dirty="0" err="1">
                <a:solidFill>
                  <a:schemeClr val="tx1"/>
                </a:solidFill>
                <a:latin typeface="Cambria" pitchFamily="18" charset="0"/>
              </a:rPr>
              <a:t>yıl</a:t>
            </a:r>
            <a:r>
              <a:rPr lang="en-US" dirty="0">
                <a:solidFill>
                  <a:schemeClr val="tx1"/>
                </a:solidFill>
                <a:latin typeface="Cambria" pitchFamily="18" charset="0"/>
              </a:rPr>
              <a:t> </a:t>
            </a:r>
            <a:r>
              <a:rPr lang="en-US" dirty="0" err="1">
                <a:solidFill>
                  <a:schemeClr val="tx1"/>
                </a:solidFill>
                <a:latin typeface="Cambria" pitchFamily="18" charset="0"/>
              </a:rPr>
              <a:t>boyunca</a:t>
            </a:r>
            <a:r>
              <a:rPr lang="en-US" dirty="0">
                <a:solidFill>
                  <a:schemeClr val="tx1"/>
                </a:solidFill>
                <a:latin typeface="Cambria" pitchFamily="18" charset="0"/>
              </a:rPr>
              <a:t> Portfolio </a:t>
            </a:r>
            <a:r>
              <a:rPr lang="en-US" dirty="0" err="1">
                <a:solidFill>
                  <a:schemeClr val="tx1"/>
                </a:solidFill>
                <a:latin typeface="Cambria" pitchFamily="18" charset="0"/>
              </a:rPr>
              <a:t>tutmaları</a:t>
            </a:r>
            <a:r>
              <a:rPr lang="en-US" dirty="0">
                <a:solidFill>
                  <a:schemeClr val="tx1"/>
                </a:solidFill>
                <a:latin typeface="Cambria" pitchFamily="18" charset="0"/>
              </a:rPr>
              <a:t> </a:t>
            </a:r>
            <a:r>
              <a:rPr lang="en-US" dirty="0" err="1">
                <a:solidFill>
                  <a:schemeClr val="tx1"/>
                </a:solidFill>
                <a:latin typeface="Cambria" pitchFamily="18" charset="0"/>
              </a:rPr>
              <a:t>istenmektedir</a:t>
            </a:r>
            <a:r>
              <a:rPr lang="en-US" dirty="0">
                <a:solidFill>
                  <a:schemeClr val="tx1"/>
                </a:solidFill>
                <a:latin typeface="Cambria" pitchFamily="18" charset="0"/>
              </a:rPr>
              <a:t>. </a:t>
            </a:r>
          </a:p>
          <a:p>
            <a:pPr marL="68580" indent="0">
              <a:buNone/>
            </a:pPr>
            <a:r>
              <a:rPr lang="en-US" dirty="0">
                <a:solidFill>
                  <a:schemeClr val="tx1"/>
                </a:solidFill>
                <a:latin typeface="Cambria" pitchFamily="18" charset="0"/>
              </a:rPr>
              <a:t>-</a:t>
            </a:r>
            <a:r>
              <a:rPr lang="en-US" dirty="0" err="1">
                <a:solidFill>
                  <a:schemeClr val="tx1"/>
                </a:solidFill>
                <a:latin typeface="Cambria" pitchFamily="18" charset="0"/>
              </a:rPr>
              <a:t>Portfolyo</a:t>
            </a:r>
            <a:r>
              <a:rPr lang="en-US" dirty="0">
                <a:solidFill>
                  <a:schemeClr val="tx1"/>
                </a:solidFill>
                <a:latin typeface="Cambria" pitchFamily="18" charset="0"/>
              </a:rPr>
              <a:t>; </a:t>
            </a:r>
            <a:r>
              <a:rPr lang="en-US" dirty="0" err="1">
                <a:solidFill>
                  <a:schemeClr val="tx1"/>
                </a:solidFill>
                <a:latin typeface="Cambria" pitchFamily="18" charset="0"/>
              </a:rPr>
              <a:t>öğrencilerin</a:t>
            </a:r>
            <a:r>
              <a:rPr lang="en-US" dirty="0">
                <a:solidFill>
                  <a:schemeClr val="tx1"/>
                </a:solidFill>
                <a:latin typeface="Cambria" pitchFamily="18" charset="0"/>
              </a:rPr>
              <a:t> </a:t>
            </a:r>
            <a:r>
              <a:rPr lang="en-US" dirty="0" err="1">
                <a:solidFill>
                  <a:schemeClr val="tx1"/>
                </a:solidFill>
                <a:latin typeface="Cambria" pitchFamily="18" charset="0"/>
              </a:rPr>
              <a:t>çalışmalarını</a:t>
            </a:r>
            <a:r>
              <a:rPr lang="en-US" dirty="0">
                <a:solidFill>
                  <a:schemeClr val="tx1"/>
                </a:solidFill>
                <a:latin typeface="Cambria" pitchFamily="18" charset="0"/>
              </a:rPr>
              <a:t>, </a:t>
            </a:r>
            <a:r>
              <a:rPr lang="en-US" dirty="0" err="1">
                <a:solidFill>
                  <a:schemeClr val="tx1"/>
                </a:solidFill>
                <a:latin typeface="Cambria" pitchFamily="18" charset="0"/>
              </a:rPr>
              <a:t>harcadığı</a:t>
            </a:r>
            <a:r>
              <a:rPr lang="en-US" dirty="0">
                <a:solidFill>
                  <a:schemeClr val="tx1"/>
                </a:solidFill>
                <a:latin typeface="Cambria" pitchFamily="18" charset="0"/>
              </a:rPr>
              <a:t> </a:t>
            </a:r>
            <a:r>
              <a:rPr lang="en-US" dirty="0" err="1">
                <a:solidFill>
                  <a:schemeClr val="tx1"/>
                </a:solidFill>
                <a:latin typeface="Cambria" pitchFamily="18" charset="0"/>
              </a:rPr>
              <a:t>çabayı</a:t>
            </a:r>
            <a:r>
              <a:rPr lang="en-US" dirty="0">
                <a:solidFill>
                  <a:schemeClr val="tx1"/>
                </a:solidFill>
                <a:latin typeface="Cambria" pitchFamily="18" charset="0"/>
              </a:rPr>
              <a:t>, </a:t>
            </a:r>
            <a:r>
              <a:rPr lang="en-US" dirty="0" err="1">
                <a:solidFill>
                  <a:schemeClr val="tx1"/>
                </a:solidFill>
                <a:latin typeface="Cambria" pitchFamily="18" charset="0"/>
              </a:rPr>
              <a:t>ürünün</a:t>
            </a:r>
            <a:r>
              <a:rPr lang="en-US" dirty="0">
                <a:solidFill>
                  <a:schemeClr val="tx1"/>
                </a:solidFill>
                <a:latin typeface="Cambria" pitchFamily="18" charset="0"/>
              </a:rPr>
              <a:t> </a:t>
            </a:r>
            <a:r>
              <a:rPr lang="en-US" dirty="0" err="1">
                <a:solidFill>
                  <a:schemeClr val="tx1"/>
                </a:solidFill>
                <a:latin typeface="Cambria" pitchFamily="18" charset="0"/>
              </a:rPr>
              <a:t>tüm</a:t>
            </a:r>
            <a:r>
              <a:rPr lang="en-US" dirty="0">
                <a:solidFill>
                  <a:schemeClr val="tx1"/>
                </a:solidFill>
                <a:latin typeface="Cambria" pitchFamily="18" charset="0"/>
              </a:rPr>
              <a:t> </a:t>
            </a:r>
            <a:r>
              <a:rPr lang="en-US" dirty="0" err="1">
                <a:solidFill>
                  <a:schemeClr val="tx1"/>
                </a:solidFill>
                <a:latin typeface="Cambria" pitchFamily="18" charset="0"/>
              </a:rPr>
              <a:t>gelişim</a:t>
            </a:r>
            <a:r>
              <a:rPr lang="en-US" dirty="0">
                <a:solidFill>
                  <a:schemeClr val="tx1"/>
                </a:solidFill>
                <a:latin typeface="Cambria" pitchFamily="18" charset="0"/>
              </a:rPr>
              <a:t> </a:t>
            </a:r>
            <a:r>
              <a:rPr lang="en-US" dirty="0" err="1">
                <a:solidFill>
                  <a:schemeClr val="tx1"/>
                </a:solidFill>
                <a:latin typeface="Cambria" pitchFamily="18" charset="0"/>
              </a:rPr>
              <a:t>aşamalarını</a:t>
            </a:r>
            <a:r>
              <a:rPr lang="en-US" dirty="0">
                <a:solidFill>
                  <a:schemeClr val="tx1"/>
                </a:solidFill>
                <a:latin typeface="Cambria" pitchFamily="18" charset="0"/>
              </a:rPr>
              <a:t> </a:t>
            </a:r>
            <a:r>
              <a:rPr lang="en-US" dirty="0" err="1">
                <a:solidFill>
                  <a:schemeClr val="tx1"/>
                </a:solidFill>
                <a:latin typeface="Cambria" pitchFamily="18" charset="0"/>
              </a:rPr>
              <a:t>kanıtlarıyla</a:t>
            </a:r>
            <a:r>
              <a:rPr lang="en-US" dirty="0">
                <a:solidFill>
                  <a:schemeClr val="tx1"/>
                </a:solidFill>
                <a:latin typeface="Cambria" pitchFamily="18" charset="0"/>
              </a:rPr>
              <a:t> </a:t>
            </a:r>
            <a:r>
              <a:rPr lang="en-US" dirty="0" err="1">
                <a:solidFill>
                  <a:schemeClr val="tx1"/>
                </a:solidFill>
                <a:latin typeface="Cambria" pitchFamily="18" charset="0"/>
              </a:rPr>
              <a:t>gösteren</a:t>
            </a:r>
            <a:r>
              <a:rPr lang="en-US" dirty="0">
                <a:solidFill>
                  <a:schemeClr val="tx1"/>
                </a:solidFill>
                <a:latin typeface="Cambria" pitchFamily="18" charset="0"/>
              </a:rPr>
              <a:t> </a:t>
            </a:r>
            <a:r>
              <a:rPr lang="en-US" dirty="0" err="1">
                <a:solidFill>
                  <a:schemeClr val="tx1"/>
                </a:solidFill>
                <a:latin typeface="Cambria" pitchFamily="18" charset="0"/>
              </a:rPr>
              <a:t>bir</a:t>
            </a:r>
            <a:r>
              <a:rPr lang="en-US" dirty="0">
                <a:solidFill>
                  <a:schemeClr val="tx1"/>
                </a:solidFill>
                <a:latin typeface="Cambria" pitchFamily="18" charset="0"/>
              </a:rPr>
              <a:t> </a:t>
            </a:r>
            <a:r>
              <a:rPr lang="en-US" dirty="0" err="1">
                <a:solidFill>
                  <a:schemeClr val="tx1"/>
                </a:solidFill>
                <a:latin typeface="Cambria" pitchFamily="18" charset="0"/>
              </a:rPr>
              <a:t>dosyadır</a:t>
            </a:r>
            <a:r>
              <a:rPr lang="en-US" dirty="0">
                <a:solidFill>
                  <a:schemeClr val="tx1"/>
                </a:solidFill>
                <a:latin typeface="Cambria" pitchFamily="18" charset="0"/>
              </a:rPr>
              <a:t>, hem </a:t>
            </a:r>
            <a:r>
              <a:rPr lang="en-US" dirty="0" err="1">
                <a:solidFill>
                  <a:schemeClr val="tx1"/>
                </a:solidFill>
                <a:latin typeface="Cambria" pitchFamily="18" charset="0"/>
              </a:rPr>
              <a:t>öğretmen</a:t>
            </a:r>
            <a:r>
              <a:rPr lang="en-US" dirty="0">
                <a:solidFill>
                  <a:schemeClr val="tx1"/>
                </a:solidFill>
                <a:latin typeface="Cambria" pitchFamily="18" charset="0"/>
              </a:rPr>
              <a:t> hem de </a:t>
            </a:r>
            <a:r>
              <a:rPr lang="en-US" dirty="0" err="1">
                <a:solidFill>
                  <a:schemeClr val="tx1"/>
                </a:solidFill>
                <a:latin typeface="Cambria" pitchFamily="18" charset="0"/>
              </a:rPr>
              <a:t>öğrenci</a:t>
            </a:r>
            <a:r>
              <a:rPr lang="en-US" dirty="0">
                <a:solidFill>
                  <a:schemeClr val="tx1"/>
                </a:solidFill>
                <a:latin typeface="Cambria" pitchFamily="18" charset="0"/>
              </a:rPr>
              <a:t> </a:t>
            </a:r>
            <a:r>
              <a:rPr lang="en-US" dirty="0" err="1">
                <a:solidFill>
                  <a:schemeClr val="tx1"/>
                </a:solidFill>
                <a:latin typeface="Cambria" pitchFamily="18" charset="0"/>
              </a:rPr>
              <a:t>için</a:t>
            </a:r>
            <a:r>
              <a:rPr lang="en-US" dirty="0">
                <a:solidFill>
                  <a:schemeClr val="tx1"/>
                </a:solidFill>
                <a:latin typeface="Cambria" pitchFamily="18" charset="0"/>
              </a:rPr>
              <a:t> </a:t>
            </a:r>
            <a:r>
              <a:rPr lang="en-US" dirty="0" err="1">
                <a:solidFill>
                  <a:schemeClr val="tx1"/>
                </a:solidFill>
                <a:latin typeface="Cambria" pitchFamily="18" charset="0"/>
              </a:rPr>
              <a:t>bir</a:t>
            </a:r>
            <a:r>
              <a:rPr lang="en-US" dirty="0">
                <a:solidFill>
                  <a:schemeClr val="tx1"/>
                </a:solidFill>
                <a:latin typeface="Cambria" pitchFamily="18" charset="0"/>
              </a:rPr>
              <a:t> </a:t>
            </a:r>
            <a:r>
              <a:rPr lang="en-US" dirty="0" err="1">
                <a:solidFill>
                  <a:schemeClr val="tx1"/>
                </a:solidFill>
                <a:latin typeface="Cambria" pitchFamily="18" charset="0"/>
              </a:rPr>
              <a:t>değerlendirme</a:t>
            </a:r>
            <a:r>
              <a:rPr lang="en-US" dirty="0">
                <a:solidFill>
                  <a:schemeClr val="tx1"/>
                </a:solidFill>
                <a:latin typeface="Cambria" pitchFamily="18" charset="0"/>
              </a:rPr>
              <a:t> </a:t>
            </a:r>
            <a:r>
              <a:rPr lang="en-US" dirty="0" err="1">
                <a:solidFill>
                  <a:schemeClr val="tx1"/>
                </a:solidFill>
                <a:latin typeface="Cambria" pitchFamily="18" charset="0"/>
              </a:rPr>
              <a:t>aracıdır</a:t>
            </a:r>
            <a:r>
              <a:rPr lang="en-US" dirty="0">
                <a:solidFill>
                  <a:schemeClr val="tx1"/>
                </a:solidFill>
                <a:latin typeface="Cambria" pitchFamily="18" charset="0"/>
              </a:rPr>
              <a:t>.</a:t>
            </a:r>
          </a:p>
          <a:p>
            <a:pPr marL="68580" indent="0">
              <a:buNone/>
            </a:pPr>
            <a:r>
              <a:rPr lang="en-US" dirty="0">
                <a:solidFill>
                  <a:schemeClr val="tx1"/>
                </a:solidFill>
                <a:latin typeface="Cambria" pitchFamily="18" charset="0"/>
              </a:rPr>
              <a:t>-</a:t>
            </a:r>
            <a:r>
              <a:rPr lang="en-US" dirty="0" err="1">
                <a:solidFill>
                  <a:schemeClr val="tx1"/>
                </a:solidFill>
                <a:latin typeface="Cambria" pitchFamily="18" charset="0"/>
              </a:rPr>
              <a:t>Öğrenci</a:t>
            </a:r>
            <a:r>
              <a:rPr lang="en-US" dirty="0">
                <a:solidFill>
                  <a:schemeClr val="tx1"/>
                </a:solidFill>
                <a:latin typeface="Cambria" pitchFamily="18" charset="0"/>
              </a:rPr>
              <a:t> </a:t>
            </a:r>
            <a:r>
              <a:rPr lang="en-US" dirty="0" err="1">
                <a:solidFill>
                  <a:schemeClr val="tx1"/>
                </a:solidFill>
                <a:latin typeface="Cambria" pitchFamily="18" charset="0"/>
              </a:rPr>
              <a:t>portfolyosunda</a:t>
            </a:r>
            <a:r>
              <a:rPr lang="en-US" dirty="0">
                <a:solidFill>
                  <a:schemeClr val="tx1"/>
                </a:solidFill>
                <a:latin typeface="Cambria" pitchFamily="18" charset="0"/>
              </a:rPr>
              <a:t>; </a:t>
            </a:r>
            <a:r>
              <a:rPr lang="en-US" dirty="0" err="1">
                <a:solidFill>
                  <a:schemeClr val="tx1"/>
                </a:solidFill>
                <a:latin typeface="Cambria" pitchFamily="18" charset="0"/>
              </a:rPr>
              <a:t>dönem</a:t>
            </a:r>
            <a:r>
              <a:rPr lang="en-US" dirty="0">
                <a:solidFill>
                  <a:schemeClr val="tx1"/>
                </a:solidFill>
                <a:latin typeface="Cambria" pitchFamily="18" charset="0"/>
              </a:rPr>
              <a:t> </a:t>
            </a:r>
          </a:p>
          <a:p>
            <a:pPr marL="68580" indent="0">
              <a:buNone/>
            </a:pPr>
            <a:r>
              <a:rPr lang="en-US" dirty="0" err="1">
                <a:solidFill>
                  <a:schemeClr val="tx1"/>
                </a:solidFill>
                <a:latin typeface="Cambria" pitchFamily="18" charset="0"/>
              </a:rPr>
              <a:t>boyunca</a:t>
            </a:r>
            <a:r>
              <a:rPr lang="en-US" dirty="0">
                <a:solidFill>
                  <a:schemeClr val="tx1"/>
                </a:solidFill>
                <a:latin typeface="Cambria" pitchFamily="18" charset="0"/>
              </a:rPr>
              <a:t> </a:t>
            </a:r>
            <a:r>
              <a:rPr lang="en-US" dirty="0" err="1">
                <a:solidFill>
                  <a:schemeClr val="tx1"/>
                </a:solidFill>
                <a:latin typeface="Cambria" pitchFamily="18" charset="0"/>
              </a:rPr>
              <a:t>yapılan</a:t>
            </a:r>
            <a:r>
              <a:rPr lang="en-US" dirty="0">
                <a:solidFill>
                  <a:schemeClr val="tx1"/>
                </a:solidFill>
                <a:latin typeface="Cambria" pitchFamily="18" charset="0"/>
              </a:rPr>
              <a:t> </a:t>
            </a:r>
            <a:r>
              <a:rPr lang="en-US" dirty="0" err="1">
                <a:solidFill>
                  <a:schemeClr val="tx1"/>
                </a:solidFill>
                <a:latin typeface="Cambria" pitchFamily="18" charset="0"/>
              </a:rPr>
              <a:t>çalışmalar</a:t>
            </a:r>
            <a:r>
              <a:rPr lang="en-US" dirty="0">
                <a:solidFill>
                  <a:schemeClr val="tx1"/>
                </a:solidFill>
                <a:latin typeface="Cambria" pitchFamily="18" charset="0"/>
              </a:rPr>
              <a:t>, </a:t>
            </a:r>
            <a:r>
              <a:rPr lang="en-US" dirty="0" err="1">
                <a:solidFill>
                  <a:schemeClr val="tx1"/>
                </a:solidFill>
                <a:latin typeface="Cambria" pitchFamily="18" charset="0"/>
              </a:rPr>
              <a:t>yazma</a:t>
            </a:r>
            <a:r>
              <a:rPr lang="en-US" dirty="0">
                <a:solidFill>
                  <a:schemeClr val="tx1"/>
                </a:solidFill>
                <a:latin typeface="Cambria" pitchFamily="18" charset="0"/>
              </a:rPr>
              <a:t> </a:t>
            </a:r>
          </a:p>
          <a:p>
            <a:pPr marL="68580" indent="0">
              <a:buNone/>
            </a:pPr>
            <a:r>
              <a:rPr lang="en-US" dirty="0" err="1">
                <a:solidFill>
                  <a:schemeClr val="tx1"/>
                </a:solidFill>
                <a:latin typeface="Cambria" pitchFamily="18" charset="0"/>
              </a:rPr>
              <a:t>ödevleri</a:t>
            </a:r>
            <a:r>
              <a:rPr lang="en-US" dirty="0">
                <a:solidFill>
                  <a:schemeClr val="tx1"/>
                </a:solidFill>
                <a:latin typeface="Cambria" pitchFamily="18" charset="0"/>
              </a:rPr>
              <a:t>, </a:t>
            </a:r>
            <a:r>
              <a:rPr lang="en-US" dirty="0" err="1">
                <a:solidFill>
                  <a:schemeClr val="tx1"/>
                </a:solidFill>
                <a:latin typeface="Cambria" pitchFamily="18" charset="0"/>
              </a:rPr>
              <a:t>projeler</a:t>
            </a:r>
            <a:r>
              <a:rPr lang="en-US" dirty="0">
                <a:solidFill>
                  <a:schemeClr val="tx1"/>
                </a:solidFill>
                <a:latin typeface="Cambria" pitchFamily="18" charset="0"/>
              </a:rPr>
              <a:t>, </a:t>
            </a:r>
            <a:r>
              <a:rPr lang="en-US" dirty="0" err="1">
                <a:solidFill>
                  <a:schemeClr val="tx1"/>
                </a:solidFill>
                <a:latin typeface="Cambria" pitchFamily="18" charset="0"/>
              </a:rPr>
              <a:t>okuma</a:t>
            </a:r>
            <a:r>
              <a:rPr lang="en-US" dirty="0">
                <a:solidFill>
                  <a:schemeClr val="tx1"/>
                </a:solidFill>
                <a:latin typeface="Cambria" pitchFamily="18" charset="0"/>
              </a:rPr>
              <a:t> </a:t>
            </a:r>
            <a:r>
              <a:rPr lang="en-US" dirty="0" err="1">
                <a:solidFill>
                  <a:schemeClr val="tx1"/>
                </a:solidFill>
                <a:latin typeface="Cambria" pitchFamily="18" charset="0"/>
              </a:rPr>
              <a:t>kitapları</a:t>
            </a:r>
            <a:endParaRPr lang="en-US" dirty="0">
              <a:solidFill>
                <a:schemeClr val="tx1"/>
              </a:solidFill>
              <a:latin typeface="Cambria" pitchFamily="18" charset="0"/>
            </a:endParaRPr>
          </a:p>
          <a:p>
            <a:pPr marL="68580" indent="0">
              <a:buNone/>
            </a:pPr>
            <a:r>
              <a:rPr lang="en-US" dirty="0" err="1">
                <a:solidFill>
                  <a:schemeClr val="tx1"/>
                </a:solidFill>
                <a:latin typeface="Cambria" pitchFamily="18" charset="0"/>
              </a:rPr>
              <a:t>yer</a:t>
            </a:r>
            <a:r>
              <a:rPr lang="en-US" dirty="0">
                <a:solidFill>
                  <a:schemeClr val="tx1"/>
                </a:solidFill>
                <a:latin typeface="Cambria" pitchFamily="18" charset="0"/>
              </a:rPr>
              <a:t> </a:t>
            </a:r>
            <a:r>
              <a:rPr lang="en-US" dirty="0" err="1">
                <a:solidFill>
                  <a:schemeClr val="tx1"/>
                </a:solidFill>
                <a:latin typeface="Cambria" pitchFamily="18" charset="0"/>
              </a:rPr>
              <a:t>almaktadır</a:t>
            </a:r>
            <a:r>
              <a:rPr lang="en-US" dirty="0">
                <a:solidFill>
                  <a:schemeClr val="tx1"/>
                </a:solidFill>
                <a:latin typeface="Cambria" pitchFamily="18" charset="0"/>
              </a:rPr>
              <a:t>. </a:t>
            </a:r>
          </a:p>
          <a:p>
            <a:pPr marL="68580" indent="0">
              <a:buNone/>
            </a:pPr>
            <a:r>
              <a:rPr lang="en-US" dirty="0">
                <a:solidFill>
                  <a:schemeClr val="tx1"/>
                </a:solidFill>
                <a:latin typeface="Cambria" pitchFamily="18" charset="0"/>
              </a:rPr>
              <a:t>- Portfolyo, </a:t>
            </a:r>
            <a:r>
              <a:rPr lang="en-US" dirty="0" err="1">
                <a:solidFill>
                  <a:schemeClr val="tx1"/>
                </a:solidFill>
                <a:latin typeface="Cambria" pitchFamily="18" charset="0"/>
              </a:rPr>
              <a:t>yıl</a:t>
            </a:r>
            <a:r>
              <a:rPr lang="en-US" dirty="0">
                <a:solidFill>
                  <a:schemeClr val="tx1"/>
                </a:solidFill>
                <a:latin typeface="Cambria" pitchFamily="18" charset="0"/>
              </a:rPr>
              <a:t> </a:t>
            </a:r>
            <a:r>
              <a:rPr lang="en-US" dirty="0" err="1">
                <a:solidFill>
                  <a:schemeClr val="tx1"/>
                </a:solidFill>
                <a:latin typeface="Cambria" pitchFamily="18" charset="0"/>
              </a:rPr>
              <a:t>sonu</a:t>
            </a:r>
            <a:r>
              <a:rPr lang="en-US" dirty="0">
                <a:solidFill>
                  <a:schemeClr val="tx1"/>
                </a:solidFill>
                <a:latin typeface="Cambria" pitchFamily="18" charset="0"/>
              </a:rPr>
              <a:t> </a:t>
            </a:r>
            <a:r>
              <a:rPr lang="en-US" dirty="0" err="1">
                <a:solidFill>
                  <a:schemeClr val="tx1"/>
                </a:solidFill>
                <a:latin typeface="Cambria" pitchFamily="18" charset="0"/>
              </a:rPr>
              <a:t>başarı</a:t>
            </a:r>
            <a:r>
              <a:rPr lang="en-US" dirty="0">
                <a:solidFill>
                  <a:schemeClr val="tx1"/>
                </a:solidFill>
                <a:latin typeface="Cambria" pitchFamily="18" charset="0"/>
              </a:rPr>
              <a:t> </a:t>
            </a:r>
            <a:r>
              <a:rPr lang="en-US" dirty="0" err="1">
                <a:solidFill>
                  <a:schemeClr val="tx1"/>
                </a:solidFill>
                <a:latin typeface="Cambria" pitchFamily="18" charset="0"/>
              </a:rPr>
              <a:t>durumuna</a:t>
            </a:r>
            <a:br>
              <a:rPr lang="en-US" dirty="0">
                <a:solidFill>
                  <a:schemeClr val="tx1"/>
                </a:solidFill>
                <a:latin typeface="Cambria" pitchFamily="18" charset="0"/>
              </a:rPr>
            </a:br>
            <a:r>
              <a:rPr lang="en-US" dirty="0">
                <a:solidFill>
                  <a:schemeClr val="tx1"/>
                </a:solidFill>
                <a:latin typeface="Cambria" pitchFamily="18" charset="0"/>
              </a:rPr>
              <a:t> %10 </a:t>
            </a:r>
            <a:r>
              <a:rPr lang="en-US" dirty="0" err="1">
                <a:solidFill>
                  <a:schemeClr val="tx1"/>
                </a:solidFill>
                <a:latin typeface="Cambria" pitchFamily="18" charset="0"/>
              </a:rPr>
              <a:t>etki</a:t>
            </a:r>
            <a:r>
              <a:rPr lang="en-US" dirty="0">
                <a:solidFill>
                  <a:schemeClr val="tx1"/>
                </a:solidFill>
                <a:latin typeface="Cambria" pitchFamily="18" charset="0"/>
              </a:rPr>
              <a:t> </a:t>
            </a:r>
            <a:r>
              <a:rPr lang="en-US" dirty="0" err="1">
                <a:solidFill>
                  <a:schemeClr val="tx1"/>
                </a:solidFill>
                <a:latin typeface="Cambria" pitchFamily="18" charset="0"/>
              </a:rPr>
              <a:t>etmektedir</a:t>
            </a:r>
            <a:r>
              <a:rPr lang="en-US" dirty="0">
                <a:solidFill>
                  <a:schemeClr val="tx1"/>
                </a:solidFill>
                <a:latin typeface="Cambria" pitchFamily="18" charset="0"/>
              </a:rPr>
              <a:t>.</a:t>
            </a:r>
          </a:p>
        </p:txBody>
      </p:sp>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sp>
        <p:nvSpPr>
          <p:cNvPr id="5" name="Başlık 1"/>
          <p:cNvSpPr>
            <a:spLocks noGrp="1"/>
          </p:cNvSpPr>
          <p:nvPr>
            <p:ph type="title"/>
          </p:nvPr>
        </p:nvSpPr>
        <p:spPr>
          <a:xfrm>
            <a:off x="457200" y="457200"/>
            <a:ext cx="8229600" cy="838200"/>
          </a:xfrm>
        </p:spPr>
        <p:txBody>
          <a:bodyPr>
            <a:normAutofit/>
          </a:bodyPr>
          <a:lstStyle/>
          <a:p>
            <a:r>
              <a:rPr lang="en-US" sz="3400" b="1" dirty="0" err="1">
                <a:latin typeface="Cambria" pitchFamily="18" charset="0"/>
              </a:rPr>
              <a:t>Öğrenci</a:t>
            </a:r>
            <a:r>
              <a:rPr lang="en-US" sz="3400" b="1" dirty="0">
                <a:latin typeface="Cambria" pitchFamily="18" charset="0"/>
              </a:rPr>
              <a:t> </a:t>
            </a:r>
            <a:r>
              <a:rPr lang="en-US" sz="3400" b="1" dirty="0" err="1">
                <a:latin typeface="Cambria" pitchFamily="18" charset="0"/>
              </a:rPr>
              <a:t>Portfolyosu</a:t>
            </a:r>
            <a:r>
              <a:rPr lang="en-US" sz="3400" b="1" dirty="0">
                <a:latin typeface="Cambria" pitchFamily="18" charset="0"/>
              </a:rPr>
              <a:t> (Student Portfolio)</a:t>
            </a:r>
          </a:p>
        </p:txBody>
      </p:sp>
      <p:pic>
        <p:nvPicPr>
          <p:cNvPr id="6" name="3 Resim" descr="portfolio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1067" y="3733800"/>
            <a:ext cx="3410533"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3203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09600" y="1600200"/>
            <a:ext cx="7772400" cy="4232429"/>
          </a:xfrm>
        </p:spPr>
        <p:txBody>
          <a:bodyPr>
            <a:normAutofit/>
          </a:bodyPr>
          <a:lstStyle/>
          <a:p>
            <a:pPr marL="68580" indent="0">
              <a:buNone/>
            </a:pPr>
            <a:r>
              <a:rPr lang="en-US" dirty="0">
                <a:solidFill>
                  <a:schemeClr val="tx1"/>
                </a:solidFill>
                <a:latin typeface="Cambria" pitchFamily="18" charset="0"/>
              </a:rPr>
              <a:t>Portfolio;</a:t>
            </a:r>
          </a:p>
          <a:p>
            <a:pPr marL="68580" indent="0">
              <a:buNone/>
            </a:pPr>
            <a:r>
              <a:rPr lang="en-US" dirty="0">
                <a:solidFill>
                  <a:schemeClr val="tx1"/>
                </a:solidFill>
                <a:latin typeface="Cambria" pitchFamily="18" charset="0"/>
              </a:rPr>
              <a:t>- </a:t>
            </a:r>
            <a:r>
              <a:rPr lang="en-US" dirty="0" err="1">
                <a:solidFill>
                  <a:schemeClr val="tx1"/>
                </a:solidFill>
                <a:latin typeface="Cambria" pitchFamily="18" charset="0"/>
              </a:rPr>
              <a:t>Öğrencinin</a:t>
            </a:r>
            <a:r>
              <a:rPr lang="en-US" dirty="0">
                <a:solidFill>
                  <a:schemeClr val="tx1"/>
                </a:solidFill>
                <a:latin typeface="Cambria" pitchFamily="18" charset="0"/>
              </a:rPr>
              <a:t> </a:t>
            </a:r>
            <a:r>
              <a:rPr lang="en-US" dirty="0" err="1">
                <a:solidFill>
                  <a:schemeClr val="tx1"/>
                </a:solidFill>
                <a:latin typeface="Cambria" pitchFamily="18" charset="0"/>
              </a:rPr>
              <a:t>performansının</a:t>
            </a:r>
            <a:r>
              <a:rPr lang="en-US" dirty="0">
                <a:solidFill>
                  <a:schemeClr val="tx1"/>
                </a:solidFill>
                <a:latin typeface="Cambria" pitchFamily="18" charset="0"/>
              </a:rPr>
              <a:t> </a:t>
            </a:r>
            <a:r>
              <a:rPr lang="en-US" dirty="0" err="1">
                <a:solidFill>
                  <a:schemeClr val="tx1"/>
                </a:solidFill>
                <a:latin typeface="Cambria" pitchFamily="18" charset="0"/>
              </a:rPr>
              <a:t>kaydedilmesine</a:t>
            </a:r>
            <a:r>
              <a:rPr lang="en-US" dirty="0">
                <a:solidFill>
                  <a:schemeClr val="tx1"/>
                </a:solidFill>
                <a:latin typeface="Cambria" pitchFamily="18" charset="0"/>
              </a:rPr>
              <a:t>, </a:t>
            </a:r>
          </a:p>
          <a:p>
            <a:pPr marL="68580" indent="0">
              <a:buNone/>
            </a:pPr>
            <a:r>
              <a:rPr lang="en-US" dirty="0">
                <a:solidFill>
                  <a:schemeClr val="tx1"/>
                </a:solidFill>
                <a:latin typeface="Cambria" pitchFamily="18" charset="0"/>
              </a:rPr>
              <a:t>- </a:t>
            </a:r>
            <a:r>
              <a:rPr lang="en-US" dirty="0" err="1">
                <a:solidFill>
                  <a:schemeClr val="tx1"/>
                </a:solidFill>
                <a:latin typeface="Cambria" pitchFamily="18" charset="0"/>
              </a:rPr>
              <a:t>Öğrencinin</a:t>
            </a:r>
            <a:r>
              <a:rPr lang="en-US" dirty="0">
                <a:solidFill>
                  <a:schemeClr val="tx1"/>
                </a:solidFill>
                <a:latin typeface="Cambria" pitchFamily="18" charset="0"/>
              </a:rPr>
              <a:t> </a:t>
            </a:r>
            <a:r>
              <a:rPr lang="en-US" dirty="0" err="1">
                <a:solidFill>
                  <a:schemeClr val="tx1"/>
                </a:solidFill>
                <a:latin typeface="Cambria" pitchFamily="18" charset="0"/>
              </a:rPr>
              <a:t>gelişimini</a:t>
            </a:r>
            <a:r>
              <a:rPr lang="en-US" dirty="0">
                <a:solidFill>
                  <a:schemeClr val="tx1"/>
                </a:solidFill>
                <a:latin typeface="Cambria" pitchFamily="18" charset="0"/>
              </a:rPr>
              <a:t> </a:t>
            </a:r>
            <a:r>
              <a:rPr lang="en-US" dirty="0" err="1">
                <a:solidFill>
                  <a:schemeClr val="tx1"/>
                </a:solidFill>
                <a:latin typeface="Cambria" pitchFamily="18" charset="0"/>
              </a:rPr>
              <a:t>kanıtlarla</a:t>
            </a:r>
            <a:r>
              <a:rPr lang="en-US" dirty="0">
                <a:solidFill>
                  <a:schemeClr val="tx1"/>
                </a:solidFill>
                <a:latin typeface="Cambria" pitchFamily="18" charset="0"/>
              </a:rPr>
              <a:t> </a:t>
            </a:r>
            <a:r>
              <a:rPr lang="en-US" dirty="0" err="1">
                <a:solidFill>
                  <a:schemeClr val="tx1"/>
                </a:solidFill>
                <a:latin typeface="Cambria" pitchFamily="18" charset="0"/>
              </a:rPr>
              <a:t>ve</a:t>
            </a:r>
            <a:r>
              <a:rPr lang="en-US" dirty="0">
                <a:solidFill>
                  <a:schemeClr val="tx1"/>
                </a:solidFill>
                <a:latin typeface="Cambria" pitchFamily="18" charset="0"/>
              </a:rPr>
              <a:t> </a:t>
            </a:r>
            <a:r>
              <a:rPr lang="en-US" dirty="0" err="1">
                <a:solidFill>
                  <a:schemeClr val="tx1"/>
                </a:solidFill>
                <a:latin typeface="Cambria" pitchFamily="18" charset="0"/>
              </a:rPr>
              <a:t>daha</a:t>
            </a:r>
            <a:r>
              <a:rPr lang="en-US" dirty="0">
                <a:solidFill>
                  <a:schemeClr val="tx1"/>
                </a:solidFill>
                <a:latin typeface="Cambria" pitchFamily="18" charset="0"/>
              </a:rPr>
              <a:t> </a:t>
            </a:r>
            <a:r>
              <a:rPr lang="en-US" dirty="0" err="1">
                <a:solidFill>
                  <a:schemeClr val="tx1"/>
                </a:solidFill>
                <a:latin typeface="Cambria" pitchFamily="18" charset="0"/>
              </a:rPr>
              <a:t>sağlıklı</a:t>
            </a:r>
            <a:r>
              <a:rPr lang="en-US" dirty="0">
                <a:solidFill>
                  <a:schemeClr val="tx1"/>
                </a:solidFill>
                <a:latin typeface="Cambria" pitchFamily="18" charset="0"/>
              </a:rPr>
              <a:t> </a:t>
            </a:r>
            <a:r>
              <a:rPr lang="en-US" dirty="0" err="1">
                <a:solidFill>
                  <a:schemeClr val="tx1"/>
                </a:solidFill>
                <a:latin typeface="Cambria" pitchFamily="18" charset="0"/>
              </a:rPr>
              <a:t>izlemeye</a:t>
            </a:r>
            <a:r>
              <a:rPr lang="en-US" dirty="0">
                <a:solidFill>
                  <a:schemeClr val="tx1"/>
                </a:solidFill>
                <a:latin typeface="Cambria" pitchFamily="18" charset="0"/>
              </a:rPr>
              <a:t>,</a:t>
            </a:r>
          </a:p>
          <a:p>
            <a:pPr marL="68580" indent="0">
              <a:buNone/>
            </a:pPr>
            <a:r>
              <a:rPr lang="en-US" dirty="0">
                <a:solidFill>
                  <a:schemeClr val="tx1"/>
                </a:solidFill>
                <a:latin typeface="Cambria" pitchFamily="18" charset="0"/>
              </a:rPr>
              <a:t>- </a:t>
            </a:r>
            <a:r>
              <a:rPr lang="en-US" dirty="0" err="1">
                <a:solidFill>
                  <a:schemeClr val="tx1"/>
                </a:solidFill>
                <a:latin typeface="Cambria" pitchFamily="18" charset="0"/>
              </a:rPr>
              <a:t>Öğrencinin</a:t>
            </a:r>
            <a:r>
              <a:rPr lang="en-US" dirty="0">
                <a:solidFill>
                  <a:schemeClr val="tx1"/>
                </a:solidFill>
                <a:latin typeface="Cambria" pitchFamily="18" charset="0"/>
              </a:rPr>
              <a:t> </a:t>
            </a:r>
            <a:r>
              <a:rPr lang="en-US" dirty="0" err="1">
                <a:solidFill>
                  <a:schemeClr val="tx1"/>
                </a:solidFill>
                <a:latin typeface="Cambria" pitchFamily="18" charset="0"/>
              </a:rPr>
              <a:t>öz</a:t>
            </a:r>
            <a:r>
              <a:rPr lang="en-US" dirty="0">
                <a:solidFill>
                  <a:schemeClr val="tx1"/>
                </a:solidFill>
                <a:latin typeface="Cambria" pitchFamily="18" charset="0"/>
              </a:rPr>
              <a:t> </a:t>
            </a:r>
            <a:r>
              <a:rPr lang="en-US" dirty="0" err="1">
                <a:solidFill>
                  <a:schemeClr val="tx1"/>
                </a:solidFill>
                <a:latin typeface="Cambria" pitchFamily="18" charset="0"/>
              </a:rPr>
              <a:t>disiplin</a:t>
            </a:r>
            <a:r>
              <a:rPr lang="en-US" dirty="0">
                <a:solidFill>
                  <a:schemeClr val="tx1"/>
                </a:solidFill>
                <a:latin typeface="Cambria" pitchFamily="18" charset="0"/>
              </a:rPr>
              <a:t> </a:t>
            </a:r>
            <a:r>
              <a:rPr lang="en-US" dirty="0" err="1">
                <a:solidFill>
                  <a:schemeClr val="tx1"/>
                </a:solidFill>
                <a:latin typeface="Cambria" pitchFamily="18" charset="0"/>
              </a:rPr>
              <a:t>ve</a:t>
            </a:r>
            <a:r>
              <a:rPr lang="en-US" dirty="0">
                <a:solidFill>
                  <a:schemeClr val="tx1"/>
                </a:solidFill>
                <a:latin typeface="Cambria" pitchFamily="18" charset="0"/>
              </a:rPr>
              <a:t> </a:t>
            </a:r>
            <a:r>
              <a:rPr lang="en-US" dirty="0" err="1">
                <a:solidFill>
                  <a:schemeClr val="tx1"/>
                </a:solidFill>
                <a:latin typeface="Cambria" pitchFamily="18" charset="0"/>
              </a:rPr>
              <a:t>sorumluluk</a:t>
            </a:r>
            <a:r>
              <a:rPr lang="en-US" dirty="0">
                <a:solidFill>
                  <a:schemeClr val="tx1"/>
                </a:solidFill>
                <a:latin typeface="Cambria" pitchFamily="18" charset="0"/>
              </a:rPr>
              <a:t> </a:t>
            </a:r>
            <a:r>
              <a:rPr lang="en-US" dirty="0" err="1">
                <a:solidFill>
                  <a:schemeClr val="tx1"/>
                </a:solidFill>
                <a:latin typeface="Cambria" pitchFamily="18" charset="0"/>
              </a:rPr>
              <a:t>bilincini</a:t>
            </a:r>
            <a:r>
              <a:rPr lang="en-US" dirty="0">
                <a:solidFill>
                  <a:schemeClr val="tx1"/>
                </a:solidFill>
                <a:latin typeface="Cambria" pitchFamily="18" charset="0"/>
              </a:rPr>
              <a:t> </a:t>
            </a:r>
            <a:r>
              <a:rPr lang="en-US" dirty="0" err="1">
                <a:solidFill>
                  <a:schemeClr val="tx1"/>
                </a:solidFill>
                <a:latin typeface="Cambria" pitchFamily="18" charset="0"/>
              </a:rPr>
              <a:t>geliştirilmesine</a:t>
            </a:r>
            <a:r>
              <a:rPr lang="en-US" dirty="0">
                <a:solidFill>
                  <a:schemeClr val="tx1"/>
                </a:solidFill>
                <a:latin typeface="Cambria" pitchFamily="18" charset="0"/>
              </a:rPr>
              <a:t> </a:t>
            </a:r>
            <a:r>
              <a:rPr lang="en-US" dirty="0" err="1">
                <a:solidFill>
                  <a:schemeClr val="tx1"/>
                </a:solidFill>
                <a:latin typeface="Cambria" pitchFamily="18" charset="0"/>
              </a:rPr>
              <a:t>ve</a:t>
            </a:r>
            <a:r>
              <a:rPr lang="en-US" dirty="0">
                <a:solidFill>
                  <a:schemeClr val="tx1"/>
                </a:solidFill>
                <a:latin typeface="Cambria" pitchFamily="18" charset="0"/>
              </a:rPr>
              <a:t> </a:t>
            </a:r>
            <a:r>
              <a:rPr lang="en-US" dirty="0" err="1">
                <a:solidFill>
                  <a:schemeClr val="tx1"/>
                </a:solidFill>
                <a:latin typeface="Cambria" pitchFamily="18" charset="0"/>
              </a:rPr>
              <a:t>kendi</a:t>
            </a:r>
            <a:r>
              <a:rPr lang="en-US" dirty="0">
                <a:solidFill>
                  <a:schemeClr val="tx1"/>
                </a:solidFill>
                <a:latin typeface="Cambria" pitchFamily="18" charset="0"/>
              </a:rPr>
              <a:t> </a:t>
            </a:r>
            <a:r>
              <a:rPr lang="en-US" dirty="0" err="1">
                <a:solidFill>
                  <a:schemeClr val="tx1"/>
                </a:solidFill>
                <a:latin typeface="Cambria" pitchFamily="18" charset="0"/>
              </a:rPr>
              <a:t>kendini</a:t>
            </a:r>
            <a:r>
              <a:rPr lang="en-US" dirty="0">
                <a:solidFill>
                  <a:schemeClr val="tx1"/>
                </a:solidFill>
                <a:latin typeface="Cambria" pitchFamily="18" charset="0"/>
              </a:rPr>
              <a:t> </a:t>
            </a:r>
            <a:r>
              <a:rPr lang="en-US" dirty="0" err="1">
                <a:solidFill>
                  <a:schemeClr val="tx1"/>
                </a:solidFill>
                <a:latin typeface="Cambria" pitchFamily="18" charset="0"/>
              </a:rPr>
              <a:t>değerlendirme</a:t>
            </a:r>
            <a:r>
              <a:rPr lang="en-US" dirty="0">
                <a:solidFill>
                  <a:schemeClr val="tx1"/>
                </a:solidFill>
                <a:latin typeface="Cambria" pitchFamily="18" charset="0"/>
              </a:rPr>
              <a:t> </a:t>
            </a:r>
            <a:r>
              <a:rPr lang="en-US" dirty="0" err="1">
                <a:solidFill>
                  <a:schemeClr val="tx1"/>
                </a:solidFill>
                <a:latin typeface="Cambria" pitchFamily="18" charset="0"/>
              </a:rPr>
              <a:t>becerisi</a:t>
            </a:r>
            <a:r>
              <a:rPr lang="en-US" dirty="0">
                <a:solidFill>
                  <a:schemeClr val="tx1"/>
                </a:solidFill>
                <a:latin typeface="Cambria" pitchFamily="18" charset="0"/>
              </a:rPr>
              <a:t> </a:t>
            </a:r>
            <a:r>
              <a:rPr lang="en-US" dirty="0" err="1">
                <a:solidFill>
                  <a:schemeClr val="tx1"/>
                </a:solidFill>
                <a:latin typeface="Cambria" pitchFamily="18" charset="0"/>
              </a:rPr>
              <a:t>kazanmasına</a:t>
            </a:r>
            <a:r>
              <a:rPr lang="en-US" dirty="0">
                <a:solidFill>
                  <a:schemeClr val="tx1"/>
                </a:solidFill>
                <a:latin typeface="Cambria" pitchFamily="18" charset="0"/>
              </a:rPr>
              <a:t>,</a:t>
            </a:r>
          </a:p>
          <a:p>
            <a:pPr marL="68580" indent="0">
              <a:buNone/>
            </a:pPr>
            <a:r>
              <a:rPr lang="en-US" dirty="0">
                <a:solidFill>
                  <a:schemeClr val="tx1"/>
                </a:solidFill>
                <a:latin typeface="Cambria" pitchFamily="18" charset="0"/>
              </a:rPr>
              <a:t>- </a:t>
            </a:r>
            <a:r>
              <a:rPr lang="en-US" dirty="0" err="1">
                <a:solidFill>
                  <a:schemeClr val="tx1"/>
                </a:solidFill>
                <a:latin typeface="Cambria" pitchFamily="18" charset="0"/>
              </a:rPr>
              <a:t>Öğretim</a:t>
            </a:r>
            <a:r>
              <a:rPr lang="en-US" dirty="0">
                <a:solidFill>
                  <a:schemeClr val="tx1"/>
                </a:solidFill>
                <a:latin typeface="Cambria" pitchFamily="18" charset="0"/>
              </a:rPr>
              <a:t> </a:t>
            </a:r>
            <a:r>
              <a:rPr lang="en-US" dirty="0" err="1">
                <a:solidFill>
                  <a:schemeClr val="tx1"/>
                </a:solidFill>
                <a:latin typeface="Cambria" pitchFamily="18" charset="0"/>
              </a:rPr>
              <a:t>programında</a:t>
            </a:r>
            <a:r>
              <a:rPr lang="en-US" dirty="0">
                <a:solidFill>
                  <a:schemeClr val="tx1"/>
                </a:solidFill>
                <a:latin typeface="Cambria" pitchFamily="18" charset="0"/>
              </a:rPr>
              <a:t> </a:t>
            </a:r>
            <a:r>
              <a:rPr lang="en-US" dirty="0" err="1">
                <a:solidFill>
                  <a:schemeClr val="tx1"/>
                </a:solidFill>
                <a:latin typeface="Cambria" pitchFamily="18" charset="0"/>
              </a:rPr>
              <a:t>geliştirilmeye</a:t>
            </a:r>
            <a:r>
              <a:rPr lang="en-US" dirty="0">
                <a:solidFill>
                  <a:schemeClr val="tx1"/>
                </a:solidFill>
                <a:latin typeface="Cambria" pitchFamily="18" charset="0"/>
              </a:rPr>
              <a:t> </a:t>
            </a:r>
            <a:r>
              <a:rPr lang="en-US" dirty="0" err="1">
                <a:solidFill>
                  <a:schemeClr val="tx1"/>
                </a:solidFill>
                <a:latin typeface="Cambria" pitchFamily="18" charset="0"/>
              </a:rPr>
              <a:t>ihtiyaç</a:t>
            </a:r>
            <a:r>
              <a:rPr lang="en-US" dirty="0">
                <a:solidFill>
                  <a:schemeClr val="tx1"/>
                </a:solidFill>
                <a:latin typeface="Cambria" pitchFamily="18" charset="0"/>
              </a:rPr>
              <a:t> </a:t>
            </a:r>
            <a:r>
              <a:rPr lang="en-US" dirty="0" err="1">
                <a:solidFill>
                  <a:schemeClr val="tx1"/>
                </a:solidFill>
                <a:latin typeface="Cambria" pitchFamily="18" charset="0"/>
              </a:rPr>
              <a:t>olan</a:t>
            </a:r>
            <a:r>
              <a:rPr lang="en-US" dirty="0">
                <a:solidFill>
                  <a:schemeClr val="tx1"/>
                </a:solidFill>
                <a:latin typeface="Cambria" pitchFamily="18" charset="0"/>
              </a:rPr>
              <a:t> </a:t>
            </a:r>
            <a:r>
              <a:rPr lang="en-US" dirty="0" err="1">
                <a:solidFill>
                  <a:schemeClr val="tx1"/>
                </a:solidFill>
                <a:latin typeface="Cambria" pitchFamily="18" charset="0"/>
              </a:rPr>
              <a:t>alanların</a:t>
            </a:r>
            <a:r>
              <a:rPr lang="en-US" dirty="0">
                <a:solidFill>
                  <a:schemeClr val="tx1"/>
                </a:solidFill>
                <a:latin typeface="Cambria" pitchFamily="18" charset="0"/>
              </a:rPr>
              <a:t>  </a:t>
            </a:r>
            <a:r>
              <a:rPr lang="en-US" dirty="0" err="1">
                <a:solidFill>
                  <a:schemeClr val="tx1"/>
                </a:solidFill>
                <a:latin typeface="Cambria" pitchFamily="18" charset="0"/>
              </a:rPr>
              <a:t>belirlenmesine</a:t>
            </a:r>
            <a:r>
              <a:rPr lang="en-US" dirty="0">
                <a:solidFill>
                  <a:schemeClr val="tx1"/>
                </a:solidFill>
                <a:latin typeface="Cambria" pitchFamily="18" charset="0"/>
              </a:rPr>
              <a:t>,</a:t>
            </a:r>
          </a:p>
          <a:p>
            <a:pPr marL="68580" indent="0">
              <a:buNone/>
            </a:pPr>
            <a:r>
              <a:rPr lang="en-US" dirty="0">
                <a:solidFill>
                  <a:schemeClr val="tx1"/>
                </a:solidFill>
                <a:latin typeface="Cambria" pitchFamily="18" charset="0"/>
              </a:rPr>
              <a:t>- </a:t>
            </a:r>
            <a:r>
              <a:rPr lang="en-US" dirty="0" err="1">
                <a:solidFill>
                  <a:schemeClr val="tx1"/>
                </a:solidFill>
                <a:latin typeface="Cambria" pitchFamily="18" charset="0"/>
              </a:rPr>
              <a:t>Öğrencilerin</a:t>
            </a:r>
            <a:r>
              <a:rPr lang="en-US" dirty="0">
                <a:solidFill>
                  <a:schemeClr val="tx1"/>
                </a:solidFill>
                <a:latin typeface="Cambria" pitchFamily="18" charset="0"/>
              </a:rPr>
              <a:t> </a:t>
            </a:r>
            <a:r>
              <a:rPr lang="en-US" dirty="0" err="1">
                <a:solidFill>
                  <a:schemeClr val="tx1"/>
                </a:solidFill>
                <a:latin typeface="Cambria" pitchFamily="18" charset="0"/>
              </a:rPr>
              <a:t>değerlendirilmesine</a:t>
            </a:r>
            <a:r>
              <a:rPr lang="en-US" dirty="0">
                <a:solidFill>
                  <a:schemeClr val="tx1"/>
                </a:solidFill>
                <a:latin typeface="Cambria" pitchFamily="18" charset="0"/>
              </a:rPr>
              <a:t> </a:t>
            </a:r>
            <a:r>
              <a:rPr lang="en-US" dirty="0" err="1">
                <a:solidFill>
                  <a:schemeClr val="tx1"/>
                </a:solidFill>
                <a:latin typeface="Cambria" pitchFamily="18" charset="0"/>
              </a:rPr>
              <a:t>olanak</a:t>
            </a:r>
            <a:r>
              <a:rPr lang="en-US" dirty="0">
                <a:solidFill>
                  <a:schemeClr val="tx1"/>
                </a:solidFill>
                <a:latin typeface="Cambria" pitchFamily="18" charset="0"/>
              </a:rPr>
              <a:t> </a:t>
            </a:r>
            <a:r>
              <a:rPr lang="en-US" dirty="0" err="1">
                <a:solidFill>
                  <a:schemeClr val="tx1"/>
                </a:solidFill>
                <a:latin typeface="Cambria" pitchFamily="18" charset="0"/>
              </a:rPr>
              <a:t>sağlar</a:t>
            </a:r>
            <a:r>
              <a:rPr lang="en-US" dirty="0">
                <a:solidFill>
                  <a:schemeClr val="tx1"/>
                </a:solidFill>
                <a:latin typeface="Cambria" pitchFamily="18" charset="0"/>
              </a:rPr>
              <a:t>.</a:t>
            </a:r>
          </a:p>
          <a:p>
            <a:endParaRPr lang="en-US" dirty="0">
              <a:solidFill>
                <a:schemeClr val="tx1"/>
              </a:solidFill>
              <a:latin typeface="Cambria" pitchFamily="18" charset="0"/>
            </a:endParaRPr>
          </a:p>
        </p:txBody>
      </p:sp>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sp>
        <p:nvSpPr>
          <p:cNvPr id="5" name="Başlık 1"/>
          <p:cNvSpPr>
            <a:spLocks noGrp="1"/>
          </p:cNvSpPr>
          <p:nvPr>
            <p:ph type="title"/>
          </p:nvPr>
        </p:nvSpPr>
        <p:spPr>
          <a:xfrm>
            <a:off x="457200" y="457200"/>
            <a:ext cx="8229600" cy="838200"/>
          </a:xfrm>
        </p:spPr>
        <p:txBody>
          <a:bodyPr>
            <a:normAutofit/>
          </a:bodyPr>
          <a:lstStyle/>
          <a:p>
            <a:r>
              <a:rPr lang="en-US" sz="3500" b="1" dirty="0" err="1">
                <a:latin typeface="Cambria" pitchFamily="18" charset="0"/>
              </a:rPr>
              <a:t>Öğrenci</a:t>
            </a:r>
            <a:r>
              <a:rPr lang="en-US" sz="3500" b="1" dirty="0">
                <a:latin typeface="Cambria" pitchFamily="18" charset="0"/>
              </a:rPr>
              <a:t> </a:t>
            </a:r>
            <a:r>
              <a:rPr lang="en-US" sz="3500" b="1" dirty="0" err="1">
                <a:latin typeface="Cambria" pitchFamily="18" charset="0"/>
              </a:rPr>
              <a:t>Portfolyosu</a:t>
            </a:r>
            <a:r>
              <a:rPr lang="en-US" sz="3500" b="1" dirty="0">
                <a:latin typeface="Cambria" pitchFamily="18" charset="0"/>
              </a:rPr>
              <a:t> (Student Portfolio)</a:t>
            </a:r>
            <a:endParaRPr lang="en-US" sz="3500" dirty="0">
              <a:latin typeface="Cambria" pitchFamily="18" charset="0"/>
            </a:endParaRPr>
          </a:p>
        </p:txBody>
      </p:sp>
      <p:pic>
        <p:nvPicPr>
          <p:cNvPr id="6" name="3 Resim" descr="portfolio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5255193"/>
            <a:ext cx="1814512" cy="1488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3203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838200"/>
            <a:ext cx="8229600" cy="6019800"/>
          </a:xfrm>
        </p:spPr>
        <p:txBody>
          <a:bodyPr>
            <a:normAutofit/>
          </a:bodyPr>
          <a:lstStyle/>
          <a:p>
            <a:pPr marL="68580" indent="0">
              <a:buNone/>
            </a:pPr>
            <a:r>
              <a:rPr lang="en-US" sz="2200" dirty="0" err="1">
                <a:solidFill>
                  <a:schemeClr val="tx1"/>
                </a:solidFill>
                <a:latin typeface="Cambria" pitchFamily="18" charset="0"/>
              </a:rPr>
              <a:t>Sınıf</a:t>
            </a:r>
            <a:r>
              <a:rPr lang="en-US" sz="2200" dirty="0">
                <a:solidFill>
                  <a:schemeClr val="tx1"/>
                </a:solidFill>
                <a:latin typeface="Cambria" pitchFamily="18" charset="0"/>
              </a:rPr>
              <a:t> </a:t>
            </a:r>
            <a:r>
              <a:rPr lang="en-US" sz="2200" dirty="0" err="1">
                <a:solidFill>
                  <a:schemeClr val="tx1"/>
                </a:solidFill>
                <a:latin typeface="Cambria" pitchFamily="18" charset="0"/>
              </a:rPr>
              <a:t>içi</a:t>
            </a:r>
            <a:r>
              <a:rPr lang="en-US" sz="2200" dirty="0">
                <a:solidFill>
                  <a:schemeClr val="tx1"/>
                </a:solidFill>
                <a:latin typeface="Cambria" pitchFamily="18" charset="0"/>
              </a:rPr>
              <a:t> </a:t>
            </a:r>
            <a:r>
              <a:rPr lang="en-US" sz="2200" dirty="0" err="1">
                <a:solidFill>
                  <a:schemeClr val="tx1"/>
                </a:solidFill>
                <a:latin typeface="Cambria" pitchFamily="18" charset="0"/>
              </a:rPr>
              <a:t>sunumları</a:t>
            </a:r>
            <a:r>
              <a:rPr lang="en-US" sz="2200" dirty="0">
                <a:solidFill>
                  <a:schemeClr val="tx1"/>
                </a:solidFill>
                <a:latin typeface="Cambria" pitchFamily="18" charset="0"/>
              </a:rPr>
              <a:t> </a:t>
            </a:r>
            <a:r>
              <a:rPr lang="en-US" sz="2200" dirty="0" err="1">
                <a:solidFill>
                  <a:schemeClr val="tx1"/>
                </a:solidFill>
                <a:latin typeface="Cambria" pitchFamily="18" charset="0"/>
              </a:rPr>
              <a:t>güz</a:t>
            </a:r>
            <a:r>
              <a:rPr lang="en-US" sz="2200" dirty="0">
                <a:solidFill>
                  <a:schemeClr val="tx1"/>
                </a:solidFill>
                <a:latin typeface="Cambria" pitchFamily="18" charset="0"/>
              </a:rPr>
              <a:t> </a:t>
            </a:r>
            <a:r>
              <a:rPr lang="en-US" sz="2200" dirty="0" err="1">
                <a:solidFill>
                  <a:schemeClr val="tx1"/>
                </a:solidFill>
                <a:latin typeface="Cambria" pitchFamily="18" charset="0"/>
              </a:rPr>
              <a:t>döneminde</a:t>
            </a:r>
            <a:r>
              <a:rPr lang="en-US" sz="2200" dirty="0">
                <a:solidFill>
                  <a:schemeClr val="tx1"/>
                </a:solidFill>
                <a:latin typeface="Cambria" pitchFamily="18" charset="0"/>
              </a:rPr>
              <a:t> 1 </a:t>
            </a:r>
            <a:r>
              <a:rPr lang="en-US" sz="2200" dirty="0" err="1">
                <a:solidFill>
                  <a:schemeClr val="tx1"/>
                </a:solidFill>
                <a:latin typeface="Cambria" pitchFamily="18" charset="0"/>
              </a:rPr>
              <a:t>ve</a:t>
            </a:r>
            <a:r>
              <a:rPr lang="en-US" sz="2200" dirty="0">
                <a:solidFill>
                  <a:schemeClr val="tx1"/>
                </a:solidFill>
                <a:latin typeface="Cambria" pitchFamily="18" charset="0"/>
              </a:rPr>
              <a:t> </a:t>
            </a:r>
            <a:r>
              <a:rPr lang="en-US" sz="2200" dirty="0" err="1">
                <a:solidFill>
                  <a:schemeClr val="tx1"/>
                </a:solidFill>
                <a:latin typeface="Cambria" pitchFamily="18" charset="0"/>
              </a:rPr>
              <a:t>bahar</a:t>
            </a:r>
            <a:r>
              <a:rPr lang="en-US" sz="2200" dirty="0">
                <a:solidFill>
                  <a:schemeClr val="tx1"/>
                </a:solidFill>
                <a:latin typeface="Cambria" pitchFamily="18" charset="0"/>
              </a:rPr>
              <a:t> </a:t>
            </a:r>
            <a:r>
              <a:rPr lang="en-US" sz="2200" dirty="0" err="1">
                <a:solidFill>
                  <a:schemeClr val="tx1"/>
                </a:solidFill>
                <a:latin typeface="Cambria" pitchFamily="18" charset="0"/>
              </a:rPr>
              <a:t>döneminde</a:t>
            </a:r>
            <a:r>
              <a:rPr lang="en-US" sz="2200" dirty="0">
                <a:solidFill>
                  <a:schemeClr val="tx1"/>
                </a:solidFill>
                <a:latin typeface="Cambria" pitchFamily="18" charset="0"/>
              </a:rPr>
              <a:t> 1 </a:t>
            </a:r>
            <a:r>
              <a:rPr lang="en-US" sz="2200" dirty="0" err="1">
                <a:solidFill>
                  <a:schemeClr val="tx1"/>
                </a:solidFill>
                <a:latin typeface="Cambria" pitchFamily="18" charset="0"/>
              </a:rPr>
              <a:t>kez</a:t>
            </a:r>
            <a:r>
              <a:rPr lang="en-US" sz="2200" dirty="0">
                <a:solidFill>
                  <a:schemeClr val="tx1"/>
                </a:solidFill>
                <a:latin typeface="Cambria" pitchFamily="18" charset="0"/>
              </a:rPr>
              <a:t> </a:t>
            </a:r>
            <a:r>
              <a:rPr lang="en-US" sz="2200" dirty="0" err="1">
                <a:solidFill>
                  <a:schemeClr val="tx1"/>
                </a:solidFill>
                <a:latin typeface="Cambria" pitchFamily="18" charset="0"/>
              </a:rPr>
              <a:t>olmak</a:t>
            </a:r>
            <a:r>
              <a:rPr lang="en-US" sz="2200" dirty="0">
                <a:solidFill>
                  <a:schemeClr val="tx1"/>
                </a:solidFill>
                <a:latin typeface="Cambria" pitchFamily="18" charset="0"/>
              </a:rPr>
              <a:t> </a:t>
            </a:r>
            <a:r>
              <a:rPr lang="en-US" sz="2200" dirty="0" err="1">
                <a:solidFill>
                  <a:schemeClr val="tx1"/>
                </a:solidFill>
                <a:latin typeface="Cambria" pitchFamily="18" charset="0"/>
              </a:rPr>
              <a:t>üzere</a:t>
            </a:r>
            <a:r>
              <a:rPr lang="en-US" sz="2200" dirty="0">
                <a:solidFill>
                  <a:schemeClr val="tx1"/>
                </a:solidFill>
                <a:latin typeface="Cambria" pitchFamily="18" charset="0"/>
              </a:rPr>
              <a:t> </a:t>
            </a:r>
            <a:r>
              <a:rPr lang="en-US" sz="2200" dirty="0" err="1">
                <a:solidFill>
                  <a:schemeClr val="tx1"/>
                </a:solidFill>
                <a:latin typeface="Cambria" pitchFamily="18" charset="0"/>
              </a:rPr>
              <a:t>yılda</a:t>
            </a:r>
            <a:r>
              <a:rPr lang="en-US" sz="2200" dirty="0">
                <a:solidFill>
                  <a:schemeClr val="tx1"/>
                </a:solidFill>
                <a:latin typeface="Cambria" pitchFamily="18" charset="0"/>
              </a:rPr>
              <a:t> 2 </a:t>
            </a:r>
            <a:r>
              <a:rPr lang="en-US" sz="2200" dirty="0" err="1">
                <a:solidFill>
                  <a:schemeClr val="tx1"/>
                </a:solidFill>
                <a:latin typeface="Cambria" pitchFamily="18" charset="0"/>
              </a:rPr>
              <a:t>kez</a:t>
            </a:r>
            <a:r>
              <a:rPr lang="en-US" sz="2200" dirty="0">
                <a:solidFill>
                  <a:schemeClr val="tx1"/>
                </a:solidFill>
                <a:latin typeface="Cambria" pitchFamily="18" charset="0"/>
              </a:rPr>
              <a:t> </a:t>
            </a:r>
            <a:r>
              <a:rPr lang="en-US" sz="2200" dirty="0" err="1">
                <a:solidFill>
                  <a:schemeClr val="tx1"/>
                </a:solidFill>
                <a:latin typeface="Cambria" pitchFamily="18" charset="0"/>
              </a:rPr>
              <a:t>gerçekleştirilir</a:t>
            </a:r>
            <a:r>
              <a:rPr lang="en-US" sz="2200" dirty="0">
                <a:solidFill>
                  <a:schemeClr val="tx1"/>
                </a:solidFill>
                <a:latin typeface="Cambria" pitchFamily="18" charset="0"/>
              </a:rPr>
              <a:t>. </a:t>
            </a:r>
          </a:p>
          <a:p>
            <a:pPr marL="68580" indent="0">
              <a:buNone/>
            </a:pPr>
            <a:endParaRPr lang="en-US" sz="1400" dirty="0">
              <a:solidFill>
                <a:schemeClr val="tx1"/>
              </a:solidFill>
              <a:latin typeface="Cambria" pitchFamily="18" charset="0"/>
            </a:endParaRPr>
          </a:p>
          <a:p>
            <a:pPr marL="68580" indent="0">
              <a:buNone/>
            </a:pPr>
            <a:r>
              <a:rPr lang="en-US" sz="2200" dirty="0" err="1">
                <a:solidFill>
                  <a:schemeClr val="tx1"/>
                </a:solidFill>
                <a:latin typeface="Cambria" pitchFamily="18" charset="0"/>
              </a:rPr>
              <a:t>Öğrenci</a:t>
            </a:r>
            <a:r>
              <a:rPr lang="en-US" sz="2200" dirty="0">
                <a:solidFill>
                  <a:schemeClr val="tx1"/>
                </a:solidFill>
                <a:latin typeface="Cambria" pitchFamily="18" charset="0"/>
              </a:rPr>
              <a:t>, </a:t>
            </a:r>
            <a:r>
              <a:rPr lang="en-US" sz="2200" dirty="0" err="1">
                <a:solidFill>
                  <a:schemeClr val="tx1"/>
                </a:solidFill>
                <a:latin typeface="Cambria" pitchFamily="18" charset="0"/>
              </a:rPr>
              <a:t>önceden</a:t>
            </a:r>
            <a:r>
              <a:rPr lang="en-US" sz="2200" dirty="0">
                <a:solidFill>
                  <a:schemeClr val="tx1"/>
                </a:solidFill>
                <a:latin typeface="Cambria" pitchFamily="18" charset="0"/>
              </a:rPr>
              <a:t> </a:t>
            </a:r>
          </a:p>
          <a:p>
            <a:pPr marL="68580" indent="0">
              <a:buNone/>
            </a:pPr>
            <a:r>
              <a:rPr lang="en-US" sz="2200" dirty="0" err="1">
                <a:solidFill>
                  <a:schemeClr val="tx1"/>
                </a:solidFill>
                <a:latin typeface="Cambria" pitchFamily="18" charset="0"/>
              </a:rPr>
              <a:t>seçtiği</a:t>
            </a:r>
            <a:r>
              <a:rPr lang="en-US" sz="2200" dirty="0">
                <a:solidFill>
                  <a:schemeClr val="tx1"/>
                </a:solidFill>
                <a:latin typeface="Cambria" pitchFamily="18" charset="0"/>
              </a:rPr>
              <a:t> </a:t>
            </a:r>
            <a:r>
              <a:rPr lang="en-US" sz="2200" dirty="0" err="1">
                <a:solidFill>
                  <a:schemeClr val="tx1"/>
                </a:solidFill>
                <a:latin typeface="Cambria" pitchFamily="18" charset="0"/>
              </a:rPr>
              <a:t>bir</a:t>
            </a:r>
            <a:r>
              <a:rPr lang="en-US" sz="2200" dirty="0">
                <a:solidFill>
                  <a:schemeClr val="tx1"/>
                </a:solidFill>
                <a:latin typeface="Cambria" pitchFamily="18" charset="0"/>
              </a:rPr>
              <a:t> </a:t>
            </a:r>
            <a:r>
              <a:rPr lang="en-US" sz="2200" dirty="0" err="1">
                <a:solidFill>
                  <a:schemeClr val="tx1"/>
                </a:solidFill>
                <a:latin typeface="Cambria" pitchFamily="18" charset="0"/>
              </a:rPr>
              <a:t>konu</a:t>
            </a:r>
            <a:r>
              <a:rPr lang="en-US" sz="2200" dirty="0">
                <a:solidFill>
                  <a:schemeClr val="tx1"/>
                </a:solidFill>
                <a:latin typeface="Cambria" pitchFamily="18" charset="0"/>
              </a:rPr>
              <a:t> </a:t>
            </a:r>
          </a:p>
          <a:p>
            <a:pPr marL="68580" indent="0">
              <a:buNone/>
            </a:pPr>
            <a:r>
              <a:rPr lang="en-US" sz="2200" dirty="0" err="1">
                <a:solidFill>
                  <a:schemeClr val="tx1"/>
                </a:solidFill>
                <a:latin typeface="Cambria" pitchFamily="18" charset="0"/>
              </a:rPr>
              <a:t>üzerine</a:t>
            </a:r>
            <a:r>
              <a:rPr lang="en-US" sz="2200" dirty="0">
                <a:solidFill>
                  <a:schemeClr val="tx1"/>
                </a:solidFill>
                <a:latin typeface="Cambria" pitchFamily="18" charset="0"/>
              </a:rPr>
              <a:t> </a:t>
            </a:r>
            <a:r>
              <a:rPr lang="en-US" sz="2200" dirty="0" err="1">
                <a:solidFill>
                  <a:schemeClr val="tx1"/>
                </a:solidFill>
                <a:latin typeface="Cambria" pitchFamily="18" charset="0"/>
              </a:rPr>
              <a:t>araştırma</a:t>
            </a:r>
            <a:r>
              <a:rPr lang="en-US" sz="2200" dirty="0">
                <a:solidFill>
                  <a:schemeClr val="tx1"/>
                </a:solidFill>
                <a:latin typeface="Cambria" pitchFamily="18" charset="0"/>
              </a:rPr>
              <a:t> </a:t>
            </a:r>
          </a:p>
          <a:p>
            <a:pPr marL="68580" indent="0">
              <a:buNone/>
            </a:pPr>
            <a:r>
              <a:rPr lang="en-US" sz="2200" dirty="0" err="1">
                <a:solidFill>
                  <a:schemeClr val="tx1"/>
                </a:solidFill>
                <a:latin typeface="Cambria" pitchFamily="18" charset="0"/>
              </a:rPr>
              <a:t>yaptıktan</a:t>
            </a:r>
            <a:r>
              <a:rPr lang="en-US" sz="2200" dirty="0">
                <a:solidFill>
                  <a:schemeClr val="tx1"/>
                </a:solidFill>
                <a:latin typeface="Cambria" pitchFamily="18" charset="0"/>
              </a:rPr>
              <a:t> </a:t>
            </a:r>
            <a:r>
              <a:rPr lang="en-US" sz="2200" dirty="0" err="1">
                <a:solidFill>
                  <a:schemeClr val="tx1"/>
                </a:solidFill>
                <a:latin typeface="Cambria" pitchFamily="18" charset="0"/>
              </a:rPr>
              <a:t>sonra</a:t>
            </a:r>
            <a:r>
              <a:rPr lang="en-US" sz="2200" dirty="0">
                <a:solidFill>
                  <a:schemeClr val="tx1"/>
                </a:solidFill>
                <a:latin typeface="Cambria" pitchFamily="18" charset="0"/>
              </a:rPr>
              <a:t> </a:t>
            </a:r>
          </a:p>
          <a:p>
            <a:pPr marL="68580" indent="0">
              <a:buNone/>
            </a:pPr>
            <a:r>
              <a:rPr lang="en-US" sz="2200" dirty="0" err="1">
                <a:solidFill>
                  <a:schemeClr val="tx1"/>
                </a:solidFill>
                <a:latin typeface="Cambria" pitchFamily="18" charset="0"/>
              </a:rPr>
              <a:t>belirlenen</a:t>
            </a:r>
            <a:r>
              <a:rPr lang="en-US" sz="2200" dirty="0">
                <a:solidFill>
                  <a:schemeClr val="tx1"/>
                </a:solidFill>
                <a:latin typeface="Cambria" pitchFamily="18" charset="0"/>
              </a:rPr>
              <a:t> </a:t>
            </a:r>
            <a:r>
              <a:rPr lang="en-US" sz="2200" dirty="0" err="1">
                <a:solidFill>
                  <a:schemeClr val="tx1"/>
                </a:solidFill>
                <a:latin typeface="Cambria" pitchFamily="18" charset="0"/>
              </a:rPr>
              <a:t>tarihte</a:t>
            </a:r>
            <a:r>
              <a:rPr lang="en-US" sz="2200" dirty="0">
                <a:solidFill>
                  <a:schemeClr val="tx1"/>
                </a:solidFill>
                <a:latin typeface="Cambria" pitchFamily="18" charset="0"/>
              </a:rPr>
              <a:t> </a:t>
            </a:r>
          </a:p>
          <a:p>
            <a:pPr marL="68580" indent="0">
              <a:buNone/>
            </a:pPr>
            <a:r>
              <a:rPr lang="en-US" sz="2200" dirty="0" err="1">
                <a:solidFill>
                  <a:schemeClr val="tx1"/>
                </a:solidFill>
                <a:latin typeface="Cambria" pitchFamily="18" charset="0"/>
              </a:rPr>
              <a:t>sınıf</a:t>
            </a:r>
            <a:r>
              <a:rPr lang="en-US" sz="2200" dirty="0">
                <a:solidFill>
                  <a:schemeClr val="tx1"/>
                </a:solidFill>
                <a:latin typeface="Cambria" pitchFamily="18" charset="0"/>
              </a:rPr>
              <a:t> </a:t>
            </a:r>
            <a:r>
              <a:rPr lang="en-US" sz="2200" dirty="0" err="1">
                <a:solidFill>
                  <a:schemeClr val="tx1"/>
                </a:solidFill>
                <a:latin typeface="Cambria" pitchFamily="18" charset="0"/>
              </a:rPr>
              <a:t>arkadaşları</a:t>
            </a:r>
            <a:r>
              <a:rPr lang="en-US" sz="2200" dirty="0">
                <a:solidFill>
                  <a:schemeClr val="tx1"/>
                </a:solidFill>
                <a:latin typeface="Cambria" pitchFamily="18" charset="0"/>
              </a:rPr>
              <a:t> </a:t>
            </a:r>
          </a:p>
          <a:p>
            <a:pPr marL="68580" indent="0">
              <a:buNone/>
            </a:pPr>
            <a:r>
              <a:rPr lang="en-US" sz="2200" dirty="0" err="1">
                <a:solidFill>
                  <a:schemeClr val="tx1"/>
                </a:solidFill>
                <a:latin typeface="Cambria" pitchFamily="18" charset="0"/>
              </a:rPr>
              <a:t>önünde</a:t>
            </a:r>
            <a:r>
              <a:rPr lang="en-US" sz="2200" dirty="0">
                <a:solidFill>
                  <a:schemeClr val="tx1"/>
                </a:solidFill>
                <a:latin typeface="Cambria" pitchFamily="18" charset="0"/>
              </a:rPr>
              <a:t> </a:t>
            </a:r>
            <a:r>
              <a:rPr lang="en-US" sz="2200" dirty="0" err="1">
                <a:solidFill>
                  <a:schemeClr val="tx1"/>
                </a:solidFill>
                <a:latin typeface="Cambria" pitchFamily="18" charset="0"/>
              </a:rPr>
              <a:t>yaklaşık</a:t>
            </a:r>
            <a:r>
              <a:rPr lang="en-US" sz="2200" dirty="0">
                <a:solidFill>
                  <a:schemeClr val="tx1"/>
                </a:solidFill>
                <a:latin typeface="Cambria" pitchFamily="18" charset="0"/>
              </a:rPr>
              <a:t> 5 </a:t>
            </a:r>
          </a:p>
          <a:p>
            <a:pPr marL="68580" indent="0">
              <a:buNone/>
            </a:pPr>
            <a:r>
              <a:rPr lang="en-US" sz="2200" dirty="0" err="1">
                <a:solidFill>
                  <a:schemeClr val="tx1"/>
                </a:solidFill>
                <a:latin typeface="Cambria" pitchFamily="18" charset="0"/>
              </a:rPr>
              <a:t>dakika</a:t>
            </a:r>
            <a:r>
              <a:rPr lang="en-US" sz="2200" dirty="0">
                <a:solidFill>
                  <a:schemeClr val="tx1"/>
                </a:solidFill>
                <a:latin typeface="Cambria" pitchFamily="18" charset="0"/>
              </a:rPr>
              <a:t> </a:t>
            </a:r>
            <a:r>
              <a:rPr lang="en-US" sz="2200" dirty="0" err="1">
                <a:solidFill>
                  <a:schemeClr val="tx1"/>
                </a:solidFill>
                <a:latin typeface="Cambria" pitchFamily="18" charset="0"/>
              </a:rPr>
              <a:t>süren</a:t>
            </a:r>
            <a:r>
              <a:rPr lang="en-US" sz="2200" dirty="0">
                <a:solidFill>
                  <a:schemeClr val="tx1"/>
                </a:solidFill>
                <a:latin typeface="Cambria" pitchFamily="18" charset="0"/>
              </a:rPr>
              <a:t> </a:t>
            </a:r>
            <a:r>
              <a:rPr lang="en-US" sz="2200" dirty="0" err="1">
                <a:solidFill>
                  <a:schemeClr val="tx1"/>
                </a:solidFill>
                <a:latin typeface="Cambria" pitchFamily="18" charset="0"/>
              </a:rPr>
              <a:t>bir</a:t>
            </a:r>
            <a:r>
              <a:rPr lang="en-US" sz="2200" dirty="0">
                <a:solidFill>
                  <a:schemeClr val="tx1"/>
                </a:solidFill>
                <a:latin typeface="Cambria" pitchFamily="18" charset="0"/>
              </a:rPr>
              <a:t> </a:t>
            </a:r>
          </a:p>
          <a:p>
            <a:pPr marL="68580" indent="0">
              <a:buNone/>
            </a:pPr>
            <a:r>
              <a:rPr lang="en-US" sz="2200" dirty="0" err="1">
                <a:solidFill>
                  <a:schemeClr val="tx1"/>
                </a:solidFill>
                <a:latin typeface="Cambria" pitchFamily="18" charset="0"/>
              </a:rPr>
              <a:t>sunum</a:t>
            </a:r>
            <a:r>
              <a:rPr lang="en-US" sz="2200" dirty="0">
                <a:solidFill>
                  <a:schemeClr val="tx1"/>
                </a:solidFill>
                <a:latin typeface="Cambria" pitchFamily="18" charset="0"/>
              </a:rPr>
              <a:t> </a:t>
            </a:r>
            <a:r>
              <a:rPr lang="en-US" sz="2200" dirty="0" err="1">
                <a:solidFill>
                  <a:schemeClr val="tx1"/>
                </a:solidFill>
                <a:latin typeface="Cambria" pitchFamily="18" charset="0"/>
              </a:rPr>
              <a:t>yapar</a:t>
            </a:r>
            <a:r>
              <a:rPr lang="en-US" sz="2200" dirty="0">
                <a:solidFill>
                  <a:schemeClr val="tx1"/>
                </a:solidFill>
                <a:latin typeface="Cambria" pitchFamily="18" charset="0"/>
              </a:rPr>
              <a:t>. </a:t>
            </a:r>
          </a:p>
          <a:p>
            <a:pPr marL="68580" indent="0">
              <a:buNone/>
            </a:pPr>
            <a:endParaRPr lang="en-US" sz="1400" dirty="0">
              <a:solidFill>
                <a:schemeClr val="tx1"/>
              </a:solidFill>
              <a:latin typeface="Cambria" pitchFamily="18" charset="0"/>
            </a:endParaRPr>
          </a:p>
          <a:p>
            <a:pPr marL="68580" indent="0">
              <a:buNone/>
            </a:pPr>
            <a:r>
              <a:rPr lang="en-US" sz="2200" dirty="0">
                <a:solidFill>
                  <a:schemeClr val="tx1"/>
                </a:solidFill>
                <a:latin typeface="Cambria" pitchFamily="18" charset="0"/>
              </a:rPr>
              <a:t>Bu </a:t>
            </a:r>
            <a:r>
              <a:rPr lang="en-US" sz="2200" dirty="0" err="1">
                <a:solidFill>
                  <a:schemeClr val="tx1"/>
                </a:solidFill>
                <a:latin typeface="Cambria" pitchFamily="18" charset="0"/>
              </a:rPr>
              <a:t>sayede</a:t>
            </a:r>
            <a:r>
              <a:rPr lang="en-US" sz="2200" dirty="0">
                <a:solidFill>
                  <a:schemeClr val="tx1"/>
                </a:solidFill>
                <a:latin typeface="Cambria" pitchFamily="18" charset="0"/>
              </a:rPr>
              <a:t> </a:t>
            </a:r>
            <a:r>
              <a:rPr lang="en-US" sz="2200" dirty="0" err="1">
                <a:solidFill>
                  <a:schemeClr val="tx1"/>
                </a:solidFill>
                <a:latin typeface="Cambria" pitchFamily="18" charset="0"/>
              </a:rPr>
              <a:t>öğrencilerin</a:t>
            </a:r>
            <a:r>
              <a:rPr lang="en-US" sz="2200" dirty="0">
                <a:solidFill>
                  <a:schemeClr val="tx1"/>
                </a:solidFill>
                <a:latin typeface="Cambria" pitchFamily="18" charset="0"/>
              </a:rPr>
              <a:t> </a:t>
            </a:r>
            <a:r>
              <a:rPr lang="en-US" sz="2200" dirty="0" err="1">
                <a:solidFill>
                  <a:schemeClr val="tx1"/>
                </a:solidFill>
                <a:latin typeface="Cambria" pitchFamily="18" charset="0"/>
              </a:rPr>
              <a:t>topluluk</a:t>
            </a:r>
            <a:r>
              <a:rPr lang="en-US" sz="2200" dirty="0">
                <a:solidFill>
                  <a:schemeClr val="tx1"/>
                </a:solidFill>
                <a:latin typeface="Cambria" pitchFamily="18" charset="0"/>
              </a:rPr>
              <a:t> </a:t>
            </a:r>
            <a:r>
              <a:rPr lang="en-US" sz="2200" dirty="0" err="1">
                <a:solidFill>
                  <a:schemeClr val="tx1"/>
                </a:solidFill>
                <a:latin typeface="Cambria" pitchFamily="18" charset="0"/>
              </a:rPr>
              <a:t>önünde</a:t>
            </a:r>
            <a:r>
              <a:rPr lang="en-US" sz="2200" dirty="0">
                <a:solidFill>
                  <a:schemeClr val="tx1"/>
                </a:solidFill>
                <a:latin typeface="Cambria" pitchFamily="18" charset="0"/>
              </a:rPr>
              <a:t> </a:t>
            </a:r>
            <a:r>
              <a:rPr lang="en-US" sz="2200" dirty="0" err="1">
                <a:solidFill>
                  <a:schemeClr val="tx1"/>
                </a:solidFill>
                <a:latin typeface="Cambria" pitchFamily="18" charset="0"/>
              </a:rPr>
              <a:t>İngilizce</a:t>
            </a:r>
            <a:r>
              <a:rPr lang="en-US" sz="2200" dirty="0">
                <a:solidFill>
                  <a:schemeClr val="tx1"/>
                </a:solidFill>
                <a:latin typeface="Cambria" pitchFamily="18" charset="0"/>
              </a:rPr>
              <a:t> </a:t>
            </a:r>
            <a:r>
              <a:rPr lang="en-US" sz="2200" dirty="0" err="1">
                <a:solidFill>
                  <a:schemeClr val="tx1"/>
                </a:solidFill>
                <a:latin typeface="Cambria" pitchFamily="18" charset="0"/>
              </a:rPr>
              <a:t>konuşması</a:t>
            </a:r>
            <a:r>
              <a:rPr lang="en-US" sz="2200" dirty="0">
                <a:solidFill>
                  <a:schemeClr val="tx1"/>
                </a:solidFill>
                <a:latin typeface="Cambria" pitchFamily="18" charset="0"/>
              </a:rPr>
              <a:t> </a:t>
            </a:r>
            <a:r>
              <a:rPr lang="en-US" sz="2200" dirty="0" err="1">
                <a:solidFill>
                  <a:schemeClr val="tx1"/>
                </a:solidFill>
                <a:latin typeface="Cambria" pitchFamily="18" charset="0"/>
              </a:rPr>
              <a:t>teşvik</a:t>
            </a:r>
            <a:r>
              <a:rPr lang="en-US" sz="2200" dirty="0">
                <a:solidFill>
                  <a:schemeClr val="tx1"/>
                </a:solidFill>
                <a:latin typeface="Cambria" pitchFamily="18" charset="0"/>
              </a:rPr>
              <a:t> </a:t>
            </a:r>
            <a:r>
              <a:rPr lang="en-US" sz="2200" dirty="0" err="1">
                <a:solidFill>
                  <a:schemeClr val="tx1"/>
                </a:solidFill>
                <a:latin typeface="Cambria" pitchFamily="18" charset="0"/>
              </a:rPr>
              <a:t>edilir</a:t>
            </a:r>
            <a:r>
              <a:rPr lang="en-US" sz="2200" dirty="0">
                <a:solidFill>
                  <a:schemeClr val="tx1"/>
                </a:solidFill>
                <a:latin typeface="Cambria" pitchFamily="18" charset="0"/>
              </a:rPr>
              <a:t>.</a:t>
            </a:r>
          </a:p>
        </p:txBody>
      </p:sp>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sp>
        <p:nvSpPr>
          <p:cNvPr id="5" name="Başlık 1"/>
          <p:cNvSpPr>
            <a:spLocks noGrp="1"/>
          </p:cNvSpPr>
          <p:nvPr>
            <p:ph type="title"/>
          </p:nvPr>
        </p:nvSpPr>
        <p:spPr>
          <a:xfrm>
            <a:off x="685800" y="76200"/>
            <a:ext cx="7848600" cy="838200"/>
          </a:xfrm>
        </p:spPr>
        <p:txBody>
          <a:bodyPr>
            <a:normAutofit/>
          </a:bodyPr>
          <a:lstStyle/>
          <a:p>
            <a:r>
              <a:rPr lang="en-US" b="1" dirty="0" err="1">
                <a:latin typeface="Cambria" pitchFamily="18" charset="0"/>
              </a:rPr>
              <a:t>Sınıf</a:t>
            </a:r>
            <a:r>
              <a:rPr lang="en-US" b="1" dirty="0">
                <a:latin typeface="Cambria" pitchFamily="18" charset="0"/>
              </a:rPr>
              <a:t> </a:t>
            </a:r>
            <a:r>
              <a:rPr lang="en-US" b="1" dirty="0" err="1">
                <a:latin typeface="Cambria" pitchFamily="18" charset="0"/>
              </a:rPr>
              <a:t>Sunumları</a:t>
            </a:r>
            <a:endParaRPr lang="en-US" b="1" dirty="0">
              <a:latin typeface="Cambria" pitchFamily="18" charset="0"/>
            </a:endParaRPr>
          </a:p>
        </p:txBody>
      </p:sp>
      <p:pic>
        <p:nvPicPr>
          <p:cNvPr id="7" name="Resim 6"/>
          <p:cNvPicPr>
            <a:picLocks noChangeAspect="1"/>
          </p:cNvPicPr>
          <p:nvPr/>
        </p:nvPicPr>
        <p:blipFill>
          <a:blip r:embed="rId2"/>
          <a:stretch>
            <a:fillRect/>
          </a:stretch>
        </p:blipFill>
        <p:spPr>
          <a:xfrm>
            <a:off x="2919761" y="1676400"/>
            <a:ext cx="5614639" cy="4053219"/>
          </a:xfrm>
          <a:prstGeom prst="rect">
            <a:avLst/>
          </a:prstGeom>
        </p:spPr>
      </p:pic>
    </p:spTree>
    <p:extLst>
      <p:ext uri="{BB962C8B-B14F-4D97-AF65-F5344CB8AC3E}">
        <p14:creationId xmlns:p14="http://schemas.microsoft.com/office/powerpoint/2010/main" val="1793363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4157502"/>
            <a:ext cx="3276600" cy="2314327"/>
          </a:xfrm>
          <a:prstGeom prst="rect">
            <a:avLst/>
          </a:prstGeom>
        </p:spPr>
      </p:pic>
      <p:sp>
        <p:nvSpPr>
          <p:cNvPr id="3" name="İçerik Yer Tutucusu 2"/>
          <p:cNvSpPr>
            <a:spLocks noGrp="1"/>
          </p:cNvSpPr>
          <p:nvPr>
            <p:ph idx="1"/>
          </p:nvPr>
        </p:nvSpPr>
        <p:spPr>
          <a:xfrm>
            <a:off x="762000" y="1600200"/>
            <a:ext cx="7058809" cy="4232429"/>
          </a:xfrm>
        </p:spPr>
        <p:txBody>
          <a:bodyPr/>
          <a:lstStyle/>
          <a:p>
            <a:r>
              <a:rPr lang="tr-TR" dirty="0">
                <a:solidFill>
                  <a:schemeClr val="tx1"/>
                </a:solidFill>
                <a:latin typeface="Cambria" panose="02040503050406030204" pitchFamily="18" charset="0"/>
              </a:rPr>
              <a:t>Alacağınız </a:t>
            </a:r>
            <a:r>
              <a:rPr lang="tr-TR" b="1" u="sng" dirty="0">
                <a:solidFill>
                  <a:schemeClr val="tx1"/>
                </a:solidFill>
                <a:latin typeface="Cambria" panose="02040503050406030204" pitchFamily="18" charset="0"/>
              </a:rPr>
              <a:t>orijinal</a:t>
            </a:r>
            <a:r>
              <a:rPr lang="tr-TR" dirty="0">
                <a:solidFill>
                  <a:schemeClr val="tx1"/>
                </a:solidFill>
                <a:latin typeface="Cambria" panose="02040503050406030204" pitchFamily="18" charset="0"/>
              </a:rPr>
              <a:t> ana ders (main </a:t>
            </a:r>
            <a:r>
              <a:rPr lang="tr-TR" dirty="0" err="1">
                <a:solidFill>
                  <a:schemeClr val="tx1"/>
                </a:solidFill>
                <a:latin typeface="Cambria" panose="02040503050406030204" pitchFamily="18" charset="0"/>
              </a:rPr>
              <a:t>course</a:t>
            </a:r>
            <a:r>
              <a:rPr lang="tr-TR" dirty="0">
                <a:solidFill>
                  <a:schemeClr val="tx1"/>
                </a:solidFill>
                <a:latin typeface="Cambria" panose="02040503050406030204" pitchFamily="18" charset="0"/>
              </a:rPr>
              <a:t>) kitabı içerisinde her öğrenciye özel bir online platforma giriş şifresi bulunacaktır. Bu şifre ile </a:t>
            </a:r>
            <a:r>
              <a:rPr lang="tr-TR" b="1" u="sng" dirty="0">
                <a:solidFill>
                  <a:schemeClr val="tx1"/>
                </a:solidFill>
                <a:latin typeface="Cambria" panose="02040503050406030204" pitchFamily="18" charset="0"/>
              </a:rPr>
              <a:t>«Oxford Online </a:t>
            </a:r>
            <a:r>
              <a:rPr lang="tr-TR" b="1" u="sng" dirty="0" err="1">
                <a:solidFill>
                  <a:schemeClr val="tx1"/>
                </a:solidFill>
                <a:latin typeface="Cambria" panose="02040503050406030204" pitchFamily="18" charset="0"/>
              </a:rPr>
              <a:t>Skills</a:t>
            </a:r>
            <a:r>
              <a:rPr lang="tr-TR" b="1" u="sng" dirty="0">
                <a:solidFill>
                  <a:schemeClr val="tx1"/>
                </a:solidFill>
                <a:latin typeface="Cambria" panose="02040503050406030204" pitchFamily="18" charset="0"/>
              </a:rPr>
              <a:t> Program» </a:t>
            </a:r>
            <a:r>
              <a:rPr lang="tr-TR" dirty="0">
                <a:solidFill>
                  <a:schemeClr val="tx1"/>
                </a:solidFill>
                <a:latin typeface="Cambria" panose="02040503050406030204" pitchFamily="18" charset="0"/>
              </a:rPr>
              <a:t>a dahil olacaksınız. </a:t>
            </a:r>
            <a:endParaRPr lang="en-US" dirty="0">
              <a:solidFill>
                <a:schemeClr val="tx1"/>
              </a:solidFill>
              <a:latin typeface="Cambria" panose="02040503050406030204" pitchFamily="18" charset="0"/>
            </a:endParaRPr>
          </a:p>
          <a:p>
            <a:endParaRPr lang="en-US" dirty="0">
              <a:solidFill>
                <a:schemeClr val="tx1"/>
              </a:solidFill>
              <a:latin typeface="Cambria" panose="02040503050406030204" pitchFamily="18" charset="0"/>
            </a:endParaRPr>
          </a:p>
          <a:p>
            <a:r>
              <a:rPr lang="tr-TR" dirty="0">
                <a:solidFill>
                  <a:schemeClr val="tx1"/>
                </a:solidFill>
                <a:latin typeface="Cambria" panose="02040503050406030204" pitchFamily="18" charset="0"/>
              </a:rPr>
              <a:t>Bu program kapsamında yaptığınız çalışmalar yıl sonu başarı notunuza %</a:t>
            </a:r>
            <a:r>
              <a:rPr lang="en-US" dirty="0">
                <a:solidFill>
                  <a:schemeClr val="tx1"/>
                </a:solidFill>
                <a:latin typeface="Cambria" panose="02040503050406030204" pitchFamily="18" charset="0"/>
              </a:rPr>
              <a:t>10</a:t>
            </a:r>
            <a:r>
              <a:rPr lang="tr-TR" dirty="0">
                <a:solidFill>
                  <a:schemeClr val="tx1"/>
                </a:solidFill>
                <a:latin typeface="Cambria" panose="02040503050406030204" pitchFamily="18" charset="0"/>
              </a:rPr>
              <a:t> </a:t>
            </a:r>
            <a:r>
              <a:rPr lang="en-US" dirty="0" err="1">
                <a:solidFill>
                  <a:schemeClr val="tx1"/>
                </a:solidFill>
                <a:latin typeface="Cambria" panose="02040503050406030204" pitchFamily="18" charset="0"/>
              </a:rPr>
              <a:t>etki</a:t>
            </a:r>
            <a:r>
              <a:rPr lang="en-US" dirty="0">
                <a:solidFill>
                  <a:schemeClr val="tx1"/>
                </a:solidFill>
                <a:latin typeface="Cambria" panose="02040503050406030204" pitchFamily="18" charset="0"/>
              </a:rPr>
              <a:t> </a:t>
            </a:r>
            <a:r>
              <a:rPr lang="en-US" dirty="0" err="1">
                <a:solidFill>
                  <a:schemeClr val="tx1"/>
                </a:solidFill>
                <a:latin typeface="Cambria" panose="02040503050406030204" pitchFamily="18" charset="0"/>
              </a:rPr>
              <a:t>etmektedir</a:t>
            </a:r>
            <a:r>
              <a:rPr lang="tr-TR" dirty="0">
                <a:solidFill>
                  <a:schemeClr val="tx1"/>
                </a:solidFill>
                <a:latin typeface="Cambria" panose="02040503050406030204" pitchFamily="18" charset="0"/>
              </a:rPr>
              <a:t>. </a:t>
            </a:r>
            <a:endParaRPr lang="tr-TR" b="1" u="sng" dirty="0">
              <a:solidFill>
                <a:schemeClr val="tx1"/>
              </a:solidFill>
              <a:latin typeface="Cambria" panose="02040503050406030204" pitchFamily="18" charset="0"/>
            </a:endParaRPr>
          </a:p>
        </p:txBody>
      </p:sp>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sp>
        <p:nvSpPr>
          <p:cNvPr id="5" name="Başlık 1"/>
          <p:cNvSpPr>
            <a:spLocks noGrp="1"/>
          </p:cNvSpPr>
          <p:nvPr>
            <p:ph type="title"/>
          </p:nvPr>
        </p:nvSpPr>
        <p:spPr>
          <a:xfrm>
            <a:off x="457200" y="457200"/>
            <a:ext cx="8229600" cy="838200"/>
          </a:xfrm>
        </p:spPr>
        <p:txBody>
          <a:bodyPr>
            <a:noAutofit/>
          </a:bodyPr>
          <a:lstStyle/>
          <a:p>
            <a:r>
              <a:rPr lang="en-US" sz="3600" b="1" dirty="0" err="1">
                <a:latin typeface="Cambria" pitchFamily="18" charset="0"/>
              </a:rPr>
              <a:t>Çevrimiçi</a:t>
            </a:r>
            <a:r>
              <a:rPr lang="en-US" sz="3600" b="1" dirty="0">
                <a:latin typeface="Cambria" pitchFamily="18" charset="0"/>
              </a:rPr>
              <a:t> </a:t>
            </a:r>
            <a:r>
              <a:rPr lang="en-US" sz="3600" b="1" dirty="0" err="1">
                <a:latin typeface="Cambria" pitchFamily="18" charset="0"/>
              </a:rPr>
              <a:t>Çalışmalar</a:t>
            </a:r>
            <a:r>
              <a:rPr lang="en-US" sz="3600" b="1" dirty="0">
                <a:latin typeface="Cambria" pitchFamily="18" charset="0"/>
              </a:rPr>
              <a:t> - Online Practice </a:t>
            </a:r>
          </a:p>
        </p:txBody>
      </p:sp>
    </p:spTree>
    <p:extLst>
      <p:ext uri="{BB962C8B-B14F-4D97-AF65-F5344CB8AC3E}">
        <p14:creationId xmlns:p14="http://schemas.microsoft.com/office/powerpoint/2010/main" val="3843203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43492" y="1600200"/>
            <a:ext cx="6777317" cy="4232429"/>
          </a:xfrm>
        </p:spPr>
        <p:txBody>
          <a:bodyPr/>
          <a:lstStyle/>
          <a:p>
            <a:r>
              <a:rPr lang="en-US" b="1" dirty="0" err="1">
                <a:solidFill>
                  <a:schemeClr val="tx1"/>
                </a:solidFill>
                <a:latin typeface="Cambria" pitchFamily="18" charset="0"/>
              </a:rPr>
              <a:t>Erişim</a:t>
            </a:r>
            <a:r>
              <a:rPr lang="en-US" b="1" dirty="0">
                <a:solidFill>
                  <a:schemeClr val="tx1"/>
                </a:solidFill>
                <a:latin typeface="Cambria" pitchFamily="18" charset="0"/>
              </a:rPr>
              <a:t> </a:t>
            </a:r>
            <a:r>
              <a:rPr lang="en-US" b="1" dirty="0" err="1">
                <a:solidFill>
                  <a:schemeClr val="tx1"/>
                </a:solidFill>
                <a:latin typeface="Cambria" pitchFamily="18" charset="0"/>
              </a:rPr>
              <a:t>kodlarınız</a:t>
            </a:r>
            <a:r>
              <a:rPr lang="en-US" b="1" dirty="0">
                <a:solidFill>
                  <a:schemeClr val="tx1"/>
                </a:solidFill>
                <a:latin typeface="Cambria" pitchFamily="18" charset="0"/>
              </a:rPr>
              <a:t> </a:t>
            </a:r>
            <a:r>
              <a:rPr lang="en-US" b="1" dirty="0" err="1">
                <a:solidFill>
                  <a:schemeClr val="tx1"/>
                </a:solidFill>
                <a:latin typeface="Cambria" pitchFamily="18" charset="0"/>
              </a:rPr>
              <a:t>görevli</a:t>
            </a:r>
            <a:r>
              <a:rPr lang="en-US" b="1" dirty="0">
                <a:solidFill>
                  <a:schemeClr val="tx1"/>
                </a:solidFill>
                <a:latin typeface="Cambria" pitchFamily="18" charset="0"/>
              </a:rPr>
              <a:t> </a:t>
            </a:r>
            <a:r>
              <a:rPr lang="en-US" b="1" dirty="0" err="1">
                <a:solidFill>
                  <a:schemeClr val="tx1"/>
                </a:solidFill>
                <a:latin typeface="Cambria" pitchFamily="18" charset="0"/>
              </a:rPr>
              <a:t>öğretim</a:t>
            </a:r>
            <a:r>
              <a:rPr lang="en-US" b="1" dirty="0">
                <a:solidFill>
                  <a:schemeClr val="tx1"/>
                </a:solidFill>
                <a:latin typeface="Cambria" pitchFamily="18" charset="0"/>
              </a:rPr>
              <a:t> </a:t>
            </a:r>
            <a:r>
              <a:rPr lang="en-US" b="1" dirty="0" err="1">
                <a:solidFill>
                  <a:schemeClr val="tx1"/>
                </a:solidFill>
                <a:latin typeface="Cambria" pitchFamily="18" charset="0"/>
              </a:rPr>
              <a:t>elemanı</a:t>
            </a:r>
            <a:r>
              <a:rPr lang="en-US" b="1" dirty="0">
                <a:solidFill>
                  <a:schemeClr val="tx1"/>
                </a:solidFill>
                <a:latin typeface="Cambria" pitchFamily="18" charset="0"/>
              </a:rPr>
              <a:t> </a:t>
            </a:r>
            <a:r>
              <a:rPr lang="en-US" b="1" dirty="0" err="1">
                <a:solidFill>
                  <a:schemeClr val="tx1"/>
                </a:solidFill>
                <a:latin typeface="Cambria" pitchFamily="18" charset="0"/>
              </a:rPr>
              <a:t>tarafından</a:t>
            </a:r>
            <a:r>
              <a:rPr lang="en-US" b="1" dirty="0">
                <a:solidFill>
                  <a:schemeClr val="tx1"/>
                </a:solidFill>
                <a:latin typeface="Cambria" pitchFamily="18" charset="0"/>
              </a:rPr>
              <a:t> </a:t>
            </a:r>
            <a:r>
              <a:rPr lang="en-US" b="1" dirty="0" err="1">
                <a:solidFill>
                  <a:schemeClr val="tx1"/>
                </a:solidFill>
                <a:latin typeface="Cambria" pitchFamily="18" charset="0"/>
              </a:rPr>
              <a:t>toplanana</a:t>
            </a:r>
            <a:r>
              <a:rPr lang="en-US" b="1" dirty="0">
                <a:solidFill>
                  <a:schemeClr val="tx1"/>
                </a:solidFill>
                <a:latin typeface="Cambria" pitchFamily="18" charset="0"/>
              </a:rPr>
              <a:t> </a:t>
            </a:r>
            <a:r>
              <a:rPr lang="en-US" b="1" dirty="0" err="1">
                <a:solidFill>
                  <a:schemeClr val="tx1"/>
                </a:solidFill>
                <a:latin typeface="Cambria" pitchFamily="18" charset="0"/>
              </a:rPr>
              <a:t>kadar</a:t>
            </a:r>
            <a:r>
              <a:rPr lang="en-US" b="1" dirty="0">
                <a:solidFill>
                  <a:schemeClr val="tx1"/>
                </a:solidFill>
                <a:latin typeface="Cambria" pitchFamily="18" charset="0"/>
              </a:rPr>
              <a:t> </a:t>
            </a:r>
            <a:r>
              <a:rPr lang="en-US" b="1" u="sng" dirty="0" err="1">
                <a:solidFill>
                  <a:srgbClr val="FF0000"/>
                </a:solidFill>
                <a:effectLst>
                  <a:outerShdw blurRad="38100" dist="38100" dir="2700000" algn="tl">
                    <a:srgbClr val="000000">
                      <a:alpha val="43137"/>
                    </a:srgbClr>
                  </a:outerShdw>
                </a:effectLst>
                <a:latin typeface="Cambria" pitchFamily="18" charset="0"/>
              </a:rPr>
              <a:t>bireysel</a:t>
            </a:r>
            <a:r>
              <a:rPr lang="en-US" b="1" u="sng" dirty="0">
                <a:solidFill>
                  <a:srgbClr val="FF0000"/>
                </a:solidFill>
                <a:effectLst>
                  <a:outerShdw blurRad="38100" dist="38100" dir="2700000" algn="tl">
                    <a:srgbClr val="000000">
                      <a:alpha val="43137"/>
                    </a:srgbClr>
                  </a:outerShdw>
                </a:effectLst>
                <a:latin typeface="Cambria" pitchFamily="18" charset="0"/>
              </a:rPr>
              <a:t> </a:t>
            </a:r>
            <a:r>
              <a:rPr lang="en-US" b="1" u="sng" dirty="0" err="1">
                <a:solidFill>
                  <a:srgbClr val="FF0000"/>
                </a:solidFill>
                <a:effectLst>
                  <a:outerShdw blurRad="38100" dist="38100" dir="2700000" algn="tl">
                    <a:srgbClr val="000000">
                      <a:alpha val="43137"/>
                    </a:srgbClr>
                  </a:outerShdw>
                </a:effectLst>
                <a:latin typeface="Cambria" pitchFamily="18" charset="0"/>
              </a:rPr>
              <a:t>giriş</a:t>
            </a:r>
            <a:r>
              <a:rPr lang="en-US" b="1" u="sng" dirty="0">
                <a:solidFill>
                  <a:srgbClr val="FF0000"/>
                </a:solidFill>
                <a:effectLst>
                  <a:outerShdw blurRad="38100" dist="38100" dir="2700000" algn="tl">
                    <a:srgbClr val="000000">
                      <a:alpha val="43137"/>
                    </a:srgbClr>
                  </a:outerShdw>
                </a:effectLst>
                <a:latin typeface="Cambria" pitchFamily="18" charset="0"/>
              </a:rPr>
              <a:t> </a:t>
            </a:r>
            <a:r>
              <a:rPr lang="en-US" b="1" u="sng" dirty="0" err="1">
                <a:solidFill>
                  <a:srgbClr val="FF0000"/>
                </a:solidFill>
                <a:effectLst>
                  <a:outerShdw blurRad="38100" dist="38100" dir="2700000" algn="tl">
                    <a:srgbClr val="000000">
                      <a:alpha val="43137"/>
                    </a:srgbClr>
                  </a:outerShdw>
                </a:effectLst>
                <a:latin typeface="Cambria" pitchFamily="18" charset="0"/>
              </a:rPr>
              <a:t>yapmayınız</a:t>
            </a:r>
            <a:r>
              <a:rPr lang="en-US" b="1" u="sng" dirty="0">
                <a:solidFill>
                  <a:srgbClr val="FF0000"/>
                </a:solidFill>
                <a:effectLst>
                  <a:outerShdw blurRad="38100" dist="38100" dir="2700000" algn="tl">
                    <a:srgbClr val="000000">
                      <a:alpha val="43137"/>
                    </a:srgbClr>
                  </a:outerShdw>
                </a:effectLst>
                <a:latin typeface="Cambria" pitchFamily="18" charset="0"/>
              </a:rPr>
              <a:t>!!!</a:t>
            </a:r>
          </a:p>
        </p:txBody>
      </p:sp>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sp>
        <p:nvSpPr>
          <p:cNvPr id="5" name="Başlık 1"/>
          <p:cNvSpPr>
            <a:spLocks noGrp="1"/>
          </p:cNvSpPr>
          <p:nvPr>
            <p:ph type="title"/>
          </p:nvPr>
        </p:nvSpPr>
        <p:spPr>
          <a:xfrm>
            <a:off x="457200" y="457200"/>
            <a:ext cx="8229600" cy="838200"/>
          </a:xfrm>
        </p:spPr>
        <p:txBody>
          <a:bodyPr>
            <a:normAutofit fontScale="90000"/>
          </a:bodyPr>
          <a:lstStyle/>
          <a:p>
            <a:r>
              <a:rPr lang="en-US" b="1" dirty="0" err="1">
                <a:latin typeface="Cambria" pitchFamily="18" charset="0"/>
              </a:rPr>
              <a:t>Çevrimiçi</a:t>
            </a:r>
            <a:r>
              <a:rPr lang="en-US" b="1" dirty="0">
                <a:latin typeface="Cambria" pitchFamily="18" charset="0"/>
              </a:rPr>
              <a:t> </a:t>
            </a:r>
            <a:r>
              <a:rPr lang="en-US" b="1" dirty="0" err="1">
                <a:latin typeface="Cambria" pitchFamily="18" charset="0"/>
              </a:rPr>
              <a:t>Çalışmalar</a:t>
            </a:r>
            <a:r>
              <a:rPr lang="en-US" b="1" dirty="0">
                <a:latin typeface="Cambria" pitchFamily="18" charset="0"/>
              </a:rPr>
              <a:t> - Online Practice </a:t>
            </a:r>
            <a:endParaRPr lang="en-US" dirty="0">
              <a:latin typeface="Cambria"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930698048"/>
              </p:ext>
            </p:extLst>
          </p:nvPr>
        </p:nvGraphicFramePr>
        <p:xfrm>
          <a:off x="533400" y="2873396"/>
          <a:ext cx="8077200" cy="3603603"/>
        </p:xfrm>
        <a:graphic>
          <a:graphicData uri="http://schemas.openxmlformats.org/drawingml/2006/table">
            <a:tbl>
              <a:tblPr firstRow="1" bandRow="1">
                <a:tableStyleId>{5C22544A-7EE6-4342-B048-85BDC9FD1C3A}</a:tableStyleId>
              </a:tblPr>
              <a:tblGrid>
                <a:gridCol w="4419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3603603">
                <a:tc>
                  <a:txBody>
                    <a:bodyPr/>
                    <a:lstStyle/>
                    <a:p>
                      <a:r>
                        <a:rPr lang="tr-TR" sz="1800" b="1" kern="1200" dirty="0">
                          <a:solidFill>
                            <a:schemeClr val="tx1"/>
                          </a:solidFill>
                          <a:effectLst/>
                          <a:latin typeface="+mn-lt"/>
                          <a:ea typeface="+mn-ea"/>
                          <a:cs typeface="+mn-cs"/>
                        </a:rPr>
                        <a:t>Öğrencilerin internet üzerindeki özel içeriğe erişebilmeleri için kitapların içerisinde bir erişim kodu (ACCESS CODE) bulunmaktadır. Bu kod: </a:t>
                      </a:r>
                      <a:endParaRPr lang="en-US" sz="1800" b="1" kern="1200" dirty="0">
                        <a:solidFill>
                          <a:schemeClr val="tx1"/>
                        </a:solidFill>
                        <a:effectLst/>
                        <a:latin typeface="+mn-lt"/>
                        <a:ea typeface="+mn-ea"/>
                        <a:cs typeface="+mn-cs"/>
                      </a:endParaRPr>
                    </a:p>
                    <a:p>
                      <a:r>
                        <a:rPr lang="tr-TR" sz="1800" b="1" kern="1200" dirty="0">
                          <a:solidFill>
                            <a:schemeClr val="tx1"/>
                          </a:solidFill>
                          <a:effectLst/>
                          <a:latin typeface="+mn-lt"/>
                          <a:ea typeface="+mn-ea"/>
                          <a:cs typeface="+mn-cs"/>
                        </a:rPr>
                        <a:t> </a:t>
                      </a:r>
                      <a:endParaRPr lang="en-US" sz="1800" b="1" kern="1200" dirty="0">
                        <a:solidFill>
                          <a:schemeClr val="tx1"/>
                        </a:solidFill>
                        <a:effectLst/>
                        <a:latin typeface="+mn-lt"/>
                        <a:ea typeface="+mn-ea"/>
                        <a:cs typeface="+mn-cs"/>
                      </a:endParaRPr>
                    </a:p>
                    <a:p>
                      <a:pPr lvl="0"/>
                      <a:r>
                        <a:rPr lang="tr-TR" sz="1800" b="1" u="sng" kern="1200" dirty="0">
                          <a:solidFill>
                            <a:schemeClr val="tx1"/>
                          </a:solidFill>
                          <a:effectLst/>
                          <a:latin typeface="+mn-lt"/>
                          <a:ea typeface="+mn-ea"/>
                          <a:cs typeface="+mn-cs"/>
                        </a:rPr>
                        <a:t>Kişiye özeldir.</a:t>
                      </a:r>
                      <a:endParaRPr lang="en-US" sz="1800" b="1" kern="1200" dirty="0">
                        <a:solidFill>
                          <a:schemeClr val="tx1"/>
                        </a:solidFill>
                        <a:effectLst/>
                        <a:latin typeface="+mn-lt"/>
                        <a:ea typeface="+mn-ea"/>
                        <a:cs typeface="+mn-cs"/>
                      </a:endParaRPr>
                    </a:p>
                    <a:p>
                      <a:pPr lvl="0"/>
                      <a:r>
                        <a:rPr lang="tr-TR" sz="1800" b="1" kern="1200" dirty="0">
                          <a:solidFill>
                            <a:schemeClr val="tx1"/>
                          </a:solidFill>
                          <a:effectLst/>
                          <a:latin typeface="+mn-lt"/>
                          <a:ea typeface="+mn-ea"/>
                          <a:cs typeface="+mn-cs"/>
                        </a:rPr>
                        <a:t>Öğretmeniniz dışında kimseyle </a:t>
                      </a:r>
                      <a:r>
                        <a:rPr lang="tr-TR" sz="1800" b="1" u="sng" kern="1200" dirty="0">
                          <a:solidFill>
                            <a:schemeClr val="tx1"/>
                          </a:solidFill>
                          <a:effectLst/>
                          <a:latin typeface="+mn-lt"/>
                          <a:ea typeface="+mn-ea"/>
                          <a:cs typeface="+mn-cs"/>
                        </a:rPr>
                        <a:t>paylaşılmamalıdır.</a:t>
                      </a:r>
                      <a:endParaRPr lang="en-US" sz="1800" b="1" kern="1200" dirty="0">
                        <a:solidFill>
                          <a:schemeClr val="tx1"/>
                        </a:solidFill>
                        <a:effectLst/>
                        <a:latin typeface="+mn-lt"/>
                        <a:ea typeface="+mn-ea"/>
                        <a:cs typeface="+mn-cs"/>
                      </a:endParaRPr>
                    </a:p>
                    <a:p>
                      <a:r>
                        <a:rPr lang="tr-TR" sz="1800" b="1" kern="1200" dirty="0">
                          <a:solidFill>
                            <a:schemeClr val="tx1"/>
                          </a:solidFill>
                          <a:effectLst/>
                          <a:latin typeface="+mn-lt"/>
                          <a:ea typeface="+mn-ea"/>
                          <a:cs typeface="+mn-cs"/>
                        </a:rPr>
                        <a:t>Kartını kaybedene </a:t>
                      </a:r>
                      <a:r>
                        <a:rPr lang="tr-TR" sz="1800" b="1" u="sng" kern="1200" dirty="0">
                          <a:solidFill>
                            <a:schemeClr val="tx1"/>
                          </a:solidFill>
                          <a:effectLst/>
                          <a:latin typeface="+mn-lt"/>
                          <a:ea typeface="+mn-ea"/>
                          <a:cs typeface="+mn-cs"/>
                        </a:rPr>
                        <a:t>yeni kod verilmez</a:t>
                      </a:r>
                      <a:r>
                        <a:rPr lang="tr-TR" sz="1800" b="1" kern="1200" dirty="0">
                          <a:solidFill>
                            <a:schemeClr val="tx1"/>
                          </a:solidFill>
                          <a:effectLst/>
                          <a:latin typeface="+mn-lt"/>
                          <a:ea typeface="+mn-ea"/>
                          <a:cs typeface="+mn-cs"/>
                        </a:rPr>
                        <a:t>, bu nedenle kartlar sene sonuna kadar </a:t>
                      </a:r>
                      <a:r>
                        <a:rPr lang="tr-TR" sz="1800" b="1" u="sng" kern="1200" dirty="0">
                          <a:solidFill>
                            <a:schemeClr val="tx1"/>
                          </a:solidFill>
                          <a:effectLst/>
                          <a:latin typeface="+mn-lt"/>
                          <a:ea typeface="+mn-ea"/>
                          <a:cs typeface="+mn-cs"/>
                        </a:rPr>
                        <a:t>saklanmalıdır</a:t>
                      </a:r>
                      <a:r>
                        <a:rPr lang="tr-TR" sz="1800" b="1" kern="1200" dirty="0">
                          <a:solidFill>
                            <a:schemeClr val="tx1"/>
                          </a:solidFill>
                          <a:effectLst/>
                          <a:latin typeface="+mn-lt"/>
                          <a:ea typeface="+mn-ea"/>
                          <a:cs typeface="+mn-cs"/>
                        </a:rPr>
                        <a:t>.</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bl>
          </a:graphicData>
        </a:graphic>
      </p:graphicFrame>
      <p:pic>
        <p:nvPicPr>
          <p:cNvPr id="23" name="Resim 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276599"/>
            <a:ext cx="3429000" cy="2860829"/>
          </a:xfrm>
          <a:prstGeom prst="rect">
            <a:avLst/>
          </a:prstGeom>
          <a:noFill/>
          <a:ln>
            <a:noFill/>
          </a:ln>
        </p:spPr>
      </p:pic>
      <p:pic>
        <p:nvPicPr>
          <p:cNvPr id="22" name="Resim 2"/>
          <p:cNvPicPr/>
          <p:nvPr/>
        </p:nvPicPr>
        <p:blipFill>
          <a:blip r:embed="rId3">
            <a:extLst>
              <a:ext uri="{28A0092B-C50C-407E-A947-70E740481C1C}">
                <a14:useLocalDpi xmlns:a14="http://schemas.microsoft.com/office/drawing/2010/main" val="0"/>
              </a:ext>
            </a:extLst>
          </a:blip>
          <a:srcRect/>
          <a:stretch>
            <a:fillRect/>
          </a:stretch>
        </p:blipFill>
        <p:spPr bwMode="auto">
          <a:xfrm>
            <a:off x="5266797" y="3505200"/>
            <a:ext cx="3106206" cy="2226109"/>
          </a:xfrm>
          <a:prstGeom prst="rect">
            <a:avLst/>
          </a:prstGeom>
          <a:noFill/>
        </p:spPr>
      </p:pic>
    </p:spTree>
    <p:extLst>
      <p:ext uri="{BB962C8B-B14F-4D97-AF65-F5344CB8AC3E}">
        <p14:creationId xmlns:p14="http://schemas.microsoft.com/office/powerpoint/2010/main" val="3843203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066801"/>
            <a:ext cx="8305800" cy="5562600"/>
          </a:xfrm>
        </p:spPr>
        <p:txBody>
          <a:bodyPr>
            <a:normAutofit/>
          </a:bodyPr>
          <a:lstStyle/>
          <a:p>
            <a:pPr marL="68580" indent="0">
              <a:buNone/>
            </a:pPr>
            <a:r>
              <a:rPr lang="tr-TR" sz="2000" dirty="0">
                <a:solidFill>
                  <a:schemeClr val="tx1"/>
                </a:solidFill>
                <a:latin typeface="Cambria" panose="02040503050406030204" pitchFamily="18" charset="0"/>
              </a:rPr>
              <a:t>Merkez ilçe </a:t>
            </a:r>
            <a:r>
              <a:rPr lang="tr-TR" sz="2000" dirty="0" err="1">
                <a:solidFill>
                  <a:schemeClr val="tx1"/>
                </a:solidFill>
                <a:latin typeface="Cambria" panose="02040503050406030204" pitchFamily="18" charset="0"/>
              </a:rPr>
              <a:t>Süleymanpaşa</a:t>
            </a:r>
            <a:r>
              <a:rPr lang="tr-TR" sz="2000" dirty="0">
                <a:solidFill>
                  <a:schemeClr val="tx1"/>
                </a:solidFill>
                <a:latin typeface="Cambria" panose="02040503050406030204" pitchFamily="18" charset="0"/>
              </a:rPr>
              <a:t> başta olmak üzere 11 ilçeden oluşmaktadır. Ekonomisi ağırlıklı olarak tarım, hayvancılık ve sanayiye dayanan Tekirdağ, doğal güzellikleri ve mavi bayraklı plajlarıyla bir turizm kenti de olmaya adaydır. Taş Devrinden günümüze, bölgeye adını da vermiş olan </a:t>
            </a:r>
            <a:r>
              <a:rPr lang="tr-TR" sz="2000" dirty="0" err="1">
                <a:solidFill>
                  <a:schemeClr val="tx1"/>
                </a:solidFill>
                <a:latin typeface="Cambria" panose="02040503050406030204" pitchFamily="18" charset="0"/>
              </a:rPr>
              <a:t>Traklar’ın</a:t>
            </a:r>
            <a:r>
              <a:rPr lang="tr-TR" sz="2000" dirty="0">
                <a:solidFill>
                  <a:schemeClr val="tx1"/>
                </a:solidFill>
                <a:latin typeface="Cambria" panose="02040503050406030204" pitchFamily="18" charset="0"/>
              </a:rPr>
              <a:t> yanı sıra, çok sayıda medeniyete ev sahipliği yapmış olan Tekirdağ, medeniyetler köprüsü olma özelliği taşımaktadır. Her gün değişen ve gelişen Tekirdağ, sosyal ve kültürel imkanlarıyla büyük şehrin karmaşasından uzak, huzurlu, güvenli ve modern bir şehir portresi çizmektedir.  </a:t>
            </a:r>
          </a:p>
          <a:p>
            <a:pPr marL="68580" indent="0">
              <a:buNone/>
            </a:pPr>
            <a:r>
              <a:rPr lang="tr-TR" sz="2000" dirty="0">
                <a:solidFill>
                  <a:schemeClr val="tx1"/>
                </a:solidFill>
                <a:latin typeface="Cambria" panose="02040503050406030204" pitchFamily="18" charset="0"/>
              </a:rPr>
              <a:t> Tekirdağ’da görebileceğiniz yerler arasında :</a:t>
            </a:r>
          </a:p>
          <a:p>
            <a:pPr marL="68580" lvl="0" indent="0">
              <a:buNone/>
            </a:pPr>
            <a:r>
              <a:rPr lang="en-US" sz="2000" dirty="0">
                <a:solidFill>
                  <a:schemeClr val="tx1"/>
                </a:solidFill>
                <a:latin typeface="Cambria" panose="02040503050406030204" pitchFamily="18" charset="0"/>
                <a:sym typeface="Wingdings" panose="05000000000000000000" pitchFamily="2" charset="2"/>
              </a:rPr>
              <a:t> </a:t>
            </a:r>
            <a:r>
              <a:rPr lang="tr-TR" sz="2000" dirty="0">
                <a:solidFill>
                  <a:schemeClr val="tx1"/>
                </a:solidFill>
                <a:latin typeface="Cambria" panose="02040503050406030204" pitchFamily="18" charset="0"/>
              </a:rPr>
              <a:t>Namık Kemal Evi</a:t>
            </a:r>
            <a:r>
              <a:rPr lang="en-US" sz="2000" dirty="0">
                <a:solidFill>
                  <a:schemeClr val="tx1"/>
                </a:solidFill>
                <a:latin typeface="Cambria" panose="02040503050406030204" pitchFamily="18" charset="0"/>
              </a:rPr>
              <a:t>		</a:t>
            </a:r>
            <a:r>
              <a:rPr lang="en-US" sz="2000" dirty="0">
                <a:solidFill>
                  <a:schemeClr val="tx1"/>
                </a:solidFill>
                <a:latin typeface="Cambria" panose="02040503050406030204" pitchFamily="18" charset="0"/>
                <a:sym typeface="Wingdings" panose="05000000000000000000" pitchFamily="2" charset="2"/>
              </a:rPr>
              <a:t> </a:t>
            </a:r>
            <a:r>
              <a:rPr lang="tr-TR" sz="2000" dirty="0">
                <a:solidFill>
                  <a:schemeClr val="tx1"/>
                </a:solidFill>
                <a:latin typeface="Cambria" panose="02040503050406030204" pitchFamily="18" charset="0"/>
                <a:sym typeface="Wingdings" panose="05000000000000000000" pitchFamily="2" charset="2"/>
              </a:rPr>
              <a:t>	</a:t>
            </a:r>
            <a:r>
              <a:rPr lang="en-US" sz="2000" dirty="0">
                <a:solidFill>
                  <a:schemeClr val="tx1"/>
                </a:solidFill>
                <a:latin typeface="Cambria" panose="02040503050406030204" pitchFamily="18" charset="0"/>
                <a:sym typeface="Wingdings" panose="05000000000000000000" pitchFamily="2" charset="2"/>
              </a:rPr>
              <a:t> </a:t>
            </a:r>
            <a:r>
              <a:rPr lang="tr-TR" sz="2000" dirty="0" err="1">
                <a:solidFill>
                  <a:schemeClr val="tx1"/>
                </a:solidFill>
                <a:latin typeface="Cambria" panose="02040503050406030204" pitchFamily="18" charset="0"/>
              </a:rPr>
              <a:t>Rakoczi</a:t>
            </a:r>
            <a:r>
              <a:rPr lang="tr-TR" sz="2000" dirty="0">
                <a:solidFill>
                  <a:schemeClr val="tx1"/>
                </a:solidFill>
                <a:latin typeface="Cambria" panose="02040503050406030204" pitchFamily="18" charset="0"/>
              </a:rPr>
              <a:t> Müzesi</a:t>
            </a:r>
            <a:r>
              <a:rPr lang="en-US" sz="2000" dirty="0">
                <a:solidFill>
                  <a:schemeClr val="tx1"/>
                </a:solidFill>
                <a:latin typeface="Cambria" panose="02040503050406030204" pitchFamily="18" charset="0"/>
              </a:rPr>
              <a:t>	     </a:t>
            </a:r>
            <a:endParaRPr lang="tr-TR" sz="2000" dirty="0">
              <a:solidFill>
                <a:schemeClr val="tx1"/>
              </a:solidFill>
              <a:latin typeface="Cambria" panose="02040503050406030204" pitchFamily="18" charset="0"/>
            </a:endParaRPr>
          </a:p>
          <a:p>
            <a:pPr marL="68580" lvl="0" indent="0">
              <a:buNone/>
            </a:pPr>
            <a:r>
              <a:rPr lang="en-US" sz="2000" dirty="0">
                <a:solidFill>
                  <a:schemeClr val="tx1"/>
                </a:solidFill>
                <a:latin typeface="Cambria" panose="02040503050406030204" pitchFamily="18" charset="0"/>
                <a:sym typeface="Wingdings" panose="05000000000000000000" pitchFamily="2" charset="2"/>
              </a:rPr>
              <a:t> </a:t>
            </a:r>
            <a:r>
              <a:rPr lang="tr-TR" sz="2000" dirty="0">
                <a:solidFill>
                  <a:schemeClr val="tx1"/>
                </a:solidFill>
                <a:latin typeface="Cambria" panose="02040503050406030204" pitchFamily="18" charset="0"/>
              </a:rPr>
              <a:t>Arkeoloji ve Etnografya Müzesi	</a:t>
            </a:r>
            <a:r>
              <a:rPr lang="en-US" sz="2000" dirty="0">
                <a:solidFill>
                  <a:schemeClr val="tx1"/>
                </a:solidFill>
                <a:latin typeface="Cambria" panose="02040503050406030204" pitchFamily="18" charset="0"/>
                <a:sym typeface="Wingdings" panose="05000000000000000000" pitchFamily="2" charset="2"/>
              </a:rPr>
              <a:t></a:t>
            </a:r>
            <a:r>
              <a:rPr lang="tr-TR" sz="2000" dirty="0" err="1">
                <a:solidFill>
                  <a:schemeClr val="tx1"/>
                </a:solidFill>
                <a:latin typeface="Cambria" panose="02040503050406030204" pitchFamily="18" charset="0"/>
              </a:rPr>
              <a:t>Süleymanpaşa</a:t>
            </a:r>
            <a:r>
              <a:rPr lang="tr-TR" sz="2000" dirty="0">
                <a:solidFill>
                  <a:schemeClr val="tx1"/>
                </a:solidFill>
                <a:latin typeface="Cambria" panose="02040503050406030204" pitchFamily="18" charset="0"/>
              </a:rPr>
              <a:t> Bedesteni</a:t>
            </a:r>
          </a:p>
          <a:p>
            <a:pPr marL="68580" lvl="0" indent="0">
              <a:buNone/>
            </a:pPr>
            <a:r>
              <a:rPr lang="en-US" sz="2000" dirty="0">
                <a:solidFill>
                  <a:schemeClr val="tx1"/>
                </a:solidFill>
                <a:latin typeface="Cambria" panose="02040503050406030204" pitchFamily="18" charset="0"/>
                <a:sym typeface="Wingdings" panose="05000000000000000000" pitchFamily="2" charset="2"/>
              </a:rPr>
              <a:t> </a:t>
            </a:r>
            <a:r>
              <a:rPr lang="tr-TR" sz="2000" dirty="0" err="1">
                <a:solidFill>
                  <a:schemeClr val="tx1"/>
                </a:solidFill>
                <a:latin typeface="Cambria" panose="02040503050406030204" pitchFamily="18" charset="0"/>
              </a:rPr>
              <a:t>Rüstempaşa</a:t>
            </a:r>
            <a:r>
              <a:rPr lang="tr-TR" sz="2000" dirty="0">
                <a:solidFill>
                  <a:schemeClr val="tx1"/>
                </a:solidFill>
                <a:latin typeface="Cambria" panose="02040503050406030204" pitchFamily="18" charset="0"/>
              </a:rPr>
              <a:t> Camisi</a:t>
            </a:r>
            <a:r>
              <a:rPr lang="en-US" sz="2000" dirty="0">
                <a:solidFill>
                  <a:schemeClr val="tx1"/>
                </a:solidFill>
                <a:latin typeface="Cambria" panose="02040503050406030204" pitchFamily="18" charset="0"/>
              </a:rPr>
              <a:t>   </a:t>
            </a:r>
            <a:endParaRPr lang="tr-TR" sz="2000" dirty="0">
              <a:solidFill>
                <a:schemeClr val="tx1"/>
              </a:solidFill>
              <a:latin typeface="Cambria" panose="02040503050406030204" pitchFamily="18" charset="0"/>
            </a:endParaRPr>
          </a:p>
          <a:p>
            <a:pPr marL="68580" lvl="0" indent="0">
              <a:buNone/>
            </a:pPr>
            <a:r>
              <a:rPr lang="en-US" sz="2000" dirty="0">
                <a:solidFill>
                  <a:schemeClr val="tx1"/>
                </a:solidFill>
                <a:latin typeface="Cambria" panose="02040503050406030204" pitchFamily="18" charset="0"/>
                <a:sym typeface="Wingdings" panose="05000000000000000000" pitchFamily="2" charset="2"/>
              </a:rPr>
              <a:t></a:t>
            </a:r>
            <a:r>
              <a:rPr lang="tr-TR" sz="2000" dirty="0">
                <a:solidFill>
                  <a:schemeClr val="tx1"/>
                </a:solidFill>
                <a:latin typeface="Cambria" panose="02040503050406030204" pitchFamily="18" charset="0"/>
              </a:rPr>
              <a:t>Eski Cami </a:t>
            </a:r>
          </a:p>
          <a:p>
            <a:pPr marL="68580" indent="0">
              <a:buNone/>
            </a:pPr>
            <a:r>
              <a:rPr lang="en-US" sz="2000" dirty="0">
                <a:solidFill>
                  <a:schemeClr val="tx1"/>
                </a:solidFill>
                <a:latin typeface="Cambria" panose="02040503050406030204" pitchFamily="18" charset="0"/>
                <a:sym typeface="Wingdings" panose="05000000000000000000" pitchFamily="2" charset="2"/>
              </a:rPr>
              <a:t> </a:t>
            </a:r>
            <a:r>
              <a:rPr lang="tr-TR" sz="2000" dirty="0">
                <a:solidFill>
                  <a:schemeClr val="tx1"/>
                </a:solidFill>
                <a:latin typeface="Cambria" panose="02040503050406030204" pitchFamily="18" charset="0"/>
              </a:rPr>
              <a:t>Orta Cami</a:t>
            </a:r>
          </a:p>
        </p:txBody>
      </p:sp>
      <p:sp>
        <p:nvSpPr>
          <p:cNvPr id="4" name="Başlık 1"/>
          <p:cNvSpPr>
            <a:spLocks noGrp="1"/>
          </p:cNvSpPr>
          <p:nvPr>
            <p:ph type="title"/>
          </p:nvPr>
        </p:nvSpPr>
        <p:spPr>
          <a:xfrm>
            <a:off x="1043490" y="609600"/>
            <a:ext cx="7024744" cy="457200"/>
          </a:xfrm>
        </p:spPr>
        <p:txBody>
          <a:bodyPr>
            <a:normAutofit fontScale="90000"/>
          </a:bodyPr>
          <a:lstStyle/>
          <a:p>
            <a:pPr algn="ctr"/>
            <a:r>
              <a:rPr lang="tr-TR" b="1" dirty="0">
                <a:latin typeface="Cambria" panose="02040503050406030204" pitchFamily="18" charset="0"/>
              </a:rPr>
              <a:t>Tekirdağ</a:t>
            </a:r>
            <a:r>
              <a:rPr lang="en-US" b="1" dirty="0">
                <a:latin typeface="Cambria" panose="02040503050406030204" pitchFamily="18" charset="0"/>
              </a:rPr>
              <a:t> </a:t>
            </a:r>
            <a:r>
              <a:rPr lang="en-US" b="1" dirty="0" err="1">
                <a:latin typeface="Cambria" panose="02040503050406030204" pitchFamily="18" charset="0"/>
              </a:rPr>
              <a:t>Hakkında</a:t>
            </a:r>
            <a:r>
              <a:rPr lang="en-US" b="1" dirty="0">
                <a:latin typeface="Cambria" panose="02040503050406030204" pitchFamily="18" charset="0"/>
              </a:rPr>
              <a:t> </a:t>
            </a:r>
            <a:r>
              <a:rPr lang="en-US" b="1" dirty="0" err="1">
                <a:latin typeface="Cambria" panose="02040503050406030204" pitchFamily="18" charset="0"/>
              </a:rPr>
              <a:t>Genel</a:t>
            </a:r>
            <a:r>
              <a:rPr lang="en-US" b="1" dirty="0">
                <a:latin typeface="Cambria" panose="02040503050406030204" pitchFamily="18" charset="0"/>
              </a:rPr>
              <a:t> </a:t>
            </a:r>
            <a:r>
              <a:rPr lang="en-US" b="1" dirty="0" err="1">
                <a:latin typeface="Cambria" panose="02040503050406030204" pitchFamily="18" charset="0"/>
              </a:rPr>
              <a:t>Bilgi</a:t>
            </a:r>
            <a:endParaRPr lang="tr-TR" b="1" dirty="0">
              <a:latin typeface="Cambria" panose="02040503050406030204" pitchFamily="18" charset="0"/>
            </a:endParaRP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4968137"/>
            <a:ext cx="5410200" cy="1889863"/>
          </a:xfrm>
          <a:prstGeom prst="rect">
            <a:avLst/>
          </a:prstGeom>
        </p:spPr>
      </p:pic>
    </p:spTree>
    <p:extLst>
      <p:ext uri="{BB962C8B-B14F-4D97-AF65-F5344CB8AC3E}">
        <p14:creationId xmlns:p14="http://schemas.microsoft.com/office/powerpoint/2010/main" val="1855313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0" y="5505848"/>
            <a:ext cx="2895600" cy="1348740"/>
          </a:xfrm>
          <a:prstGeom prst="rect">
            <a:avLst/>
          </a:prstGeom>
        </p:spPr>
      </p:pic>
      <p:graphicFrame>
        <p:nvGraphicFramePr>
          <p:cNvPr id="2" name="Content Placeholder 1"/>
          <p:cNvGraphicFramePr>
            <a:graphicFrameLocks noGrp="1"/>
          </p:cNvGraphicFramePr>
          <p:nvPr>
            <p:ph idx="1"/>
            <p:extLst>
              <p:ext uri="{D42A27DB-BD31-4B8C-83A1-F6EECF244321}">
                <p14:modId xmlns:p14="http://schemas.microsoft.com/office/powerpoint/2010/main" val="1829127817"/>
              </p:ext>
            </p:extLst>
          </p:nvPr>
        </p:nvGraphicFramePr>
        <p:xfrm>
          <a:off x="685800" y="2133600"/>
          <a:ext cx="7772400" cy="3488807"/>
        </p:xfrm>
        <a:graphic>
          <a:graphicData uri="http://schemas.openxmlformats.org/drawingml/2006/table">
            <a:tbl>
              <a:tblPr/>
              <a:tblGrid>
                <a:gridCol w="51054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tblGrid>
              <a:tr h="475653">
                <a:tc>
                  <a:txBody>
                    <a:bodyPr/>
                    <a:lstStyle/>
                    <a:p>
                      <a:pPr algn="ctr"/>
                      <a:endParaRPr lang="en-US" sz="1900" dirty="0">
                        <a:effectLst/>
                      </a:endParaRPr>
                    </a:p>
                  </a:txBody>
                  <a:tcPr marL="0" marR="0" marT="0" marB="0"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solidFill>
                      <a:schemeClr val="bg1">
                        <a:lumMod val="95000"/>
                      </a:schemeClr>
                    </a:solidFill>
                  </a:tcPr>
                </a:tc>
                <a:tc>
                  <a:txBody>
                    <a:bodyPr/>
                    <a:lstStyle/>
                    <a:p>
                      <a:pPr algn="ctr"/>
                      <a:endParaRPr lang="en-US" sz="1900" b="0" dirty="0">
                        <a:effectLst/>
                      </a:endParaRPr>
                    </a:p>
                  </a:txBody>
                  <a:tcPr marL="0" marR="0" marT="0" marB="0"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381000">
                <a:tc>
                  <a:txBody>
                    <a:bodyPr/>
                    <a:lstStyle/>
                    <a:p>
                      <a:pPr algn="ctr"/>
                      <a:r>
                        <a:rPr lang="tr-TR" sz="1900" dirty="0">
                          <a:effectLst/>
                        </a:rPr>
                        <a:t>isteğe</a:t>
                      </a:r>
                      <a:r>
                        <a:rPr lang="tr-TR" sz="1900" baseline="0" dirty="0">
                          <a:effectLst/>
                        </a:rPr>
                        <a:t> Bağlı Hazırlık Sınıfı Ders Kaydı </a:t>
                      </a:r>
                      <a:endParaRPr lang="en-US" sz="1900" dirty="0">
                        <a:effectLst/>
                      </a:endParaRPr>
                    </a:p>
                  </a:txBody>
                  <a:tcPr marL="0" marR="0" marT="0" marB="0"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solidFill>
                      <a:schemeClr val="bg1">
                        <a:lumMod val="95000"/>
                      </a:schemeClr>
                    </a:solidFill>
                  </a:tcPr>
                </a:tc>
                <a:tc>
                  <a:txBody>
                    <a:bodyPr/>
                    <a:lstStyle/>
                    <a:p>
                      <a:pPr algn="ctr"/>
                      <a:r>
                        <a:rPr lang="tr-TR" sz="1900" b="0" dirty="0">
                          <a:effectLst/>
                        </a:rPr>
                        <a:t>1</a:t>
                      </a:r>
                      <a:r>
                        <a:rPr lang="en-US" sz="1900" b="0" dirty="0">
                          <a:effectLst/>
                        </a:rPr>
                        <a:t>8</a:t>
                      </a:r>
                      <a:r>
                        <a:rPr lang="tr-TR" sz="1900" b="0" dirty="0">
                          <a:effectLst/>
                        </a:rPr>
                        <a:t>-2</a:t>
                      </a:r>
                      <a:r>
                        <a:rPr lang="en-US" sz="1900" b="0" dirty="0">
                          <a:effectLst/>
                        </a:rPr>
                        <a:t>2</a:t>
                      </a:r>
                      <a:r>
                        <a:rPr lang="tr-TR" sz="1900" b="0" baseline="0" dirty="0">
                          <a:effectLst/>
                        </a:rPr>
                        <a:t> Eylül 201</a:t>
                      </a:r>
                      <a:r>
                        <a:rPr lang="en-US" sz="1900" b="0" baseline="0" dirty="0">
                          <a:effectLst/>
                        </a:rPr>
                        <a:t>7</a:t>
                      </a:r>
                      <a:endParaRPr lang="en-US" sz="1900" b="0" dirty="0">
                        <a:effectLst/>
                      </a:endParaRPr>
                    </a:p>
                  </a:txBody>
                  <a:tcPr marL="0" marR="0" marT="0" marB="0"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381000">
                <a:tc>
                  <a:txBody>
                    <a:bodyPr/>
                    <a:lstStyle/>
                    <a:p>
                      <a:pPr algn="ctr"/>
                      <a:r>
                        <a:rPr lang="en-US" sz="1900" dirty="0" err="1">
                          <a:effectLst/>
                        </a:rPr>
                        <a:t>Derslere</a:t>
                      </a:r>
                      <a:r>
                        <a:rPr lang="en-US" sz="1900" dirty="0">
                          <a:effectLst/>
                        </a:rPr>
                        <a:t> </a:t>
                      </a:r>
                      <a:r>
                        <a:rPr lang="en-US" sz="1900" dirty="0" err="1">
                          <a:effectLst/>
                        </a:rPr>
                        <a:t>başlama</a:t>
                      </a:r>
                      <a:endParaRPr lang="en-US" sz="1900" dirty="0">
                        <a:effectLst/>
                      </a:endParaRPr>
                    </a:p>
                  </a:txBody>
                  <a:tcPr marL="0" marR="0" marT="0" marB="0"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solidFill>
                      <a:schemeClr val="bg1">
                        <a:lumMod val="95000"/>
                      </a:schemeClr>
                    </a:solidFill>
                  </a:tcPr>
                </a:tc>
                <a:tc>
                  <a:txBody>
                    <a:bodyPr/>
                    <a:lstStyle/>
                    <a:p>
                      <a:pPr algn="ctr"/>
                      <a:r>
                        <a:rPr lang="tr-TR" sz="1900" b="0" dirty="0">
                          <a:effectLst/>
                        </a:rPr>
                        <a:t>1</a:t>
                      </a:r>
                      <a:r>
                        <a:rPr lang="en-US" sz="1900" b="0" dirty="0">
                          <a:effectLst/>
                        </a:rPr>
                        <a:t>8</a:t>
                      </a:r>
                      <a:r>
                        <a:rPr lang="tr-TR" sz="1900" b="0" baseline="0" dirty="0">
                          <a:effectLst/>
                        </a:rPr>
                        <a:t> Eylül 201</a:t>
                      </a:r>
                      <a:r>
                        <a:rPr lang="en-US" sz="1900" b="0" baseline="0" dirty="0">
                          <a:effectLst/>
                        </a:rPr>
                        <a:t>7</a:t>
                      </a:r>
                      <a:endParaRPr lang="en-US" sz="1900" b="0" dirty="0">
                        <a:effectLst/>
                      </a:endParaRPr>
                    </a:p>
                  </a:txBody>
                  <a:tcPr marL="0" marR="0" marT="0" marB="0"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381000">
                <a:tc>
                  <a:txBody>
                    <a:bodyPr/>
                    <a:lstStyle/>
                    <a:p>
                      <a:pPr algn="ctr"/>
                      <a:r>
                        <a:rPr lang="tr-TR" sz="1900" dirty="0">
                          <a:effectLst/>
                        </a:rPr>
                        <a:t>Seviye Tespit</a:t>
                      </a:r>
                      <a:r>
                        <a:rPr lang="tr-TR" sz="1900" baseline="0" dirty="0">
                          <a:effectLst/>
                        </a:rPr>
                        <a:t> Sınavı </a:t>
                      </a:r>
                      <a:endParaRPr lang="en-US" sz="1900" dirty="0">
                        <a:effectLst/>
                      </a:endParaRPr>
                    </a:p>
                  </a:txBody>
                  <a:tcPr marL="0" marR="0" marT="0" marB="0"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solidFill>
                      <a:schemeClr val="bg1">
                        <a:lumMod val="95000"/>
                      </a:schemeClr>
                    </a:solidFill>
                  </a:tcPr>
                </a:tc>
                <a:tc>
                  <a:txBody>
                    <a:bodyPr/>
                    <a:lstStyle/>
                    <a:p>
                      <a:pPr algn="ctr"/>
                      <a:r>
                        <a:rPr lang="en-US" sz="1900" b="0" dirty="0">
                          <a:effectLst/>
                        </a:rPr>
                        <a:t>19</a:t>
                      </a:r>
                      <a:r>
                        <a:rPr lang="tr-TR" sz="1900" b="0" dirty="0">
                          <a:effectLst/>
                        </a:rPr>
                        <a:t> Eylül 201</a:t>
                      </a:r>
                      <a:r>
                        <a:rPr lang="en-US" sz="1900" b="0" dirty="0">
                          <a:effectLst/>
                        </a:rPr>
                        <a:t>7</a:t>
                      </a:r>
                    </a:p>
                  </a:txBody>
                  <a:tcPr marL="0" marR="0" marT="0" marB="0"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381000">
                <a:tc>
                  <a:txBody>
                    <a:bodyPr/>
                    <a:lstStyle/>
                    <a:p>
                      <a:pPr algn="ctr"/>
                      <a:r>
                        <a:rPr lang="en-US" sz="1900" b="1" dirty="0">
                          <a:effectLst/>
                        </a:rPr>
                        <a:t>1. </a:t>
                      </a:r>
                      <a:r>
                        <a:rPr lang="en-US" sz="1900" b="1" dirty="0" err="1">
                          <a:effectLst/>
                        </a:rPr>
                        <a:t>Ara</a:t>
                      </a:r>
                      <a:r>
                        <a:rPr lang="en-US" sz="1900" b="1" dirty="0">
                          <a:effectLst/>
                        </a:rPr>
                        <a:t> </a:t>
                      </a:r>
                      <a:r>
                        <a:rPr lang="en-US" sz="1900" b="1" dirty="0" err="1">
                          <a:effectLst/>
                        </a:rPr>
                        <a:t>Sınav</a:t>
                      </a:r>
                      <a:endParaRPr lang="en-US" sz="1900" b="1" dirty="0">
                        <a:effectLst/>
                      </a:endParaRPr>
                    </a:p>
                  </a:txBody>
                  <a:tcPr marL="0" marR="0" marT="0" marB="0"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solidFill>
                      <a:schemeClr val="bg1">
                        <a:lumMod val="95000"/>
                      </a:schemeClr>
                    </a:solidFill>
                  </a:tcPr>
                </a:tc>
                <a:tc>
                  <a:txBody>
                    <a:bodyPr/>
                    <a:lstStyle/>
                    <a:p>
                      <a:pPr algn="ctr"/>
                      <a:r>
                        <a:rPr lang="en-US" sz="1900" b="0" dirty="0">
                          <a:effectLst/>
                        </a:rPr>
                        <a:t>06 </a:t>
                      </a:r>
                      <a:r>
                        <a:rPr lang="tr-TR" sz="1900" b="0" dirty="0">
                          <a:effectLst/>
                        </a:rPr>
                        <a:t>-0</a:t>
                      </a:r>
                      <a:r>
                        <a:rPr lang="en-US" sz="1900" b="0" dirty="0">
                          <a:effectLst/>
                        </a:rPr>
                        <a:t>7</a:t>
                      </a:r>
                      <a:r>
                        <a:rPr lang="tr-TR" sz="1900" b="0" dirty="0">
                          <a:effectLst/>
                        </a:rPr>
                        <a:t> Kasım 201</a:t>
                      </a:r>
                      <a:r>
                        <a:rPr lang="en-US" sz="1900" b="0" dirty="0">
                          <a:effectLst/>
                        </a:rPr>
                        <a:t>7</a:t>
                      </a:r>
                    </a:p>
                  </a:txBody>
                  <a:tcPr marL="0" marR="0" marT="0" marB="0"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381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1" dirty="0">
                          <a:effectLst/>
                        </a:rPr>
                        <a:t>2. </a:t>
                      </a:r>
                      <a:r>
                        <a:rPr lang="en-US" sz="1900" b="1" dirty="0" err="1">
                          <a:effectLst/>
                        </a:rPr>
                        <a:t>Ara</a:t>
                      </a:r>
                      <a:r>
                        <a:rPr lang="en-US" sz="1900" b="1" dirty="0">
                          <a:effectLst/>
                        </a:rPr>
                        <a:t> </a:t>
                      </a:r>
                      <a:r>
                        <a:rPr lang="en-US" sz="1900" b="1" dirty="0" err="1">
                          <a:effectLst/>
                        </a:rPr>
                        <a:t>Sınav</a:t>
                      </a:r>
                      <a:endParaRPr lang="en-US" sz="1900" b="1" dirty="0">
                        <a:effectLst/>
                      </a:endParaRPr>
                    </a:p>
                  </a:txBody>
                  <a:tcPr marL="0" marR="0" marT="0" marB="0"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solidFill>
                      <a:schemeClr val="bg1">
                        <a:lumMod val="95000"/>
                      </a:schemeClr>
                    </a:solidFill>
                  </a:tcPr>
                </a:tc>
                <a:tc>
                  <a:txBody>
                    <a:bodyPr/>
                    <a:lstStyle/>
                    <a:p>
                      <a:pPr algn="ctr"/>
                      <a:r>
                        <a:rPr lang="tr-TR" sz="1900" b="0" dirty="0">
                          <a:effectLst/>
                        </a:rPr>
                        <a:t>2</a:t>
                      </a:r>
                      <a:r>
                        <a:rPr lang="en-US" sz="1900" b="0" dirty="0">
                          <a:effectLst/>
                        </a:rPr>
                        <a:t>5</a:t>
                      </a:r>
                      <a:r>
                        <a:rPr lang="tr-TR" sz="1900" b="0" dirty="0">
                          <a:effectLst/>
                        </a:rPr>
                        <a:t>-</a:t>
                      </a:r>
                      <a:r>
                        <a:rPr lang="en-US" sz="1900" b="0" dirty="0">
                          <a:effectLst/>
                        </a:rPr>
                        <a:t>26</a:t>
                      </a:r>
                      <a:r>
                        <a:rPr lang="tr-TR" sz="1900" b="0" baseline="0" dirty="0">
                          <a:effectLst/>
                        </a:rPr>
                        <a:t> Aralık 201</a:t>
                      </a:r>
                      <a:r>
                        <a:rPr lang="en-US" sz="1900" b="0" baseline="0" dirty="0">
                          <a:effectLst/>
                        </a:rPr>
                        <a:t>7</a:t>
                      </a:r>
                      <a:endParaRPr lang="en-US" sz="1900" b="0" dirty="0">
                        <a:effectLst/>
                      </a:endParaRPr>
                    </a:p>
                  </a:txBody>
                  <a:tcPr marL="0" marR="0" marT="0" marB="0"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err="1">
                          <a:effectLst/>
                        </a:rPr>
                        <a:t>Derslerin</a:t>
                      </a:r>
                      <a:r>
                        <a:rPr lang="en-US" sz="1900" dirty="0">
                          <a:effectLst/>
                        </a:rPr>
                        <a:t> </a:t>
                      </a:r>
                      <a:r>
                        <a:rPr lang="en-US" sz="1900" dirty="0" err="1">
                          <a:effectLst/>
                        </a:rPr>
                        <a:t>bitişi</a:t>
                      </a:r>
                      <a:endParaRPr lang="en-US" sz="1900" dirty="0">
                        <a:effectLst/>
                      </a:endParaRPr>
                    </a:p>
                    <a:p>
                      <a:pPr algn="ctr"/>
                      <a:endParaRPr lang="en-US" sz="1900" b="1" dirty="0">
                        <a:effectLst/>
                      </a:endParaRPr>
                    </a:p>
                  </a:txBody>
                  <a:tcPr marL="0" marR="0" marT="0" marB="0"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solidFill>
                      <a:schemeClr val="bg1">
                        <a:lumMod val="95000"/>
                      </a:schemeClr>
                    </a:solidFill>
                  </a:tcPr>
                </a:tc>
                <a:tc>
                  <a:txBody>
                    <a:bodyPr/>
                    <a:lstStyle/>
                    <a:p>
                      <a:pPr algn="ctr"/>
                      <a:r>
                        <a:rPr lang="en-US" sz="1900" b="0" dirty="0">
                          <a:effectLst/>
                        </a:rPr>
                        <a:t>22</a:t>
                      </a:r>
                      <a:r>
                        <a:rPr lang="tr-TR" sz="1900" b="0" dirty="0">
                          <a:effectLst/>
                        </a:rPr>
                        <a:t> Aralık 201</a:t>
                      </a:r>
                      <a:r>
                        <a:rPr lang="en-US" sz="1900" b="0" dirty="0">
                          <a:effectLst/>
                        </a:rPr>
                        <a:t>7</a:t>
                      </a:r>
                    </a:p>
                  </a:txBody>
                  <a:tcPr marL="0" marR="0" marT="0" marB="0"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529034">
                <a:tc>
                  <a:txBody>
                    <a:bodyPr/>
                    <a:lstStyle/>
                    <a:p>
                      <a:pPr algn="ctr"/>
                      <a:r>
                        <a:rPr lang="en-US" sz="1900" dirty="0" err="1">
                          <a:effectLst/>
                        </a:rPr>
                        <a:t>Hazırlık</a:t>
                      </a:r>
                      <a:r>
                        <a:rPr lang="en-US" sz="1900" dirty="0">
                          <a:effectLst/>
                        </a:rPr>
                        <a:t> </a:t>
                      </a:r>
                      <a:r>
                        <a:rPr lang="en-US" sz="1900" dirty="0" err="1">
                          <a:effectLst/>
                        </a:rPr>
                        <a:t>Sınıfı</a:t>
                      </a:r>
                      <a:r>
                        <a:rPr lang="en-US" sz="1900" dirty="0">
                          <a:effectLst/>
                        </a:rPr>
                        <a:t> </a:t>
                      </a:r>
                      <a:r>
                        <a:rPr lang="en-US" sz="1900" dirty="0" err="1">
                          <a:effectLst/>
                        </a:rPr>
                        <a:t>Yabancı</a:t>
                      </a:r>
                      <a:r>
                        <a:rPr lang="en-US" sz="1900" dirty="0">
                          <a:effectLst/>
                        </a:rPr>
                        <a:t> </a:t>
                      </a:r>
                      <a:r>
                        <a:rPr lang="en-US" sz="1900" dirty="0" err="1">
                          <a:effectLst/>
                        </a:rPr>
                        <a:t>Dil</a:t>
                      </a:r>
                      <a:r>
                        <a:rPr lang="en-US" sz="1900" dirty="0">
                          <a:effectLst/>
                        </a:rPr>
                        <a:t> </a:t>
                      </a:r>
                      <a:r>
                        <a:rPr lang="en-US" sz="1900" dirty="0" err="1">
                          <a:effectLst/>
                        </a:rPr>
                        <a:t>Yeterlilik</a:t>
                      </a:r>
                      <a:r>
                        <a:rPr lang="en-US" sz="1900" dirty="0">
                          <a:effectLst/>
                        </a:rPr>
                        <a:t> </a:t>
                      </a:r>
                      <a:r>
                        <a:rPr lang="en-US" sz="1900" dirty="0" err="1">
                          <a:effectLst/>
                        </a:rPr>
                        <a:t>Sınavı</a:t>
                      </a:r>
                      <a:endParaRPr lang="en-US" sz="1900" dirty="0">
                        <a:effectLst/>
                      </a:endParaRPr>
                    </a:p>
                  </a:txBody>
                  <a:tcPr marL="0" marR="0" marT="0" marB="0"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solidFill>
                      <a:schemeClr val="bg1">
                        <a:lumMod val="95000"/>
                      </a:schemeClr>
                    </a:solidFill>
                  </a:tcPr>
                </a:tc>
                <a:tc>
                  <a:txBody>
                    <a:bodyPr/>
                    <a:lstStyle/>
                    <a:p>
                      <a:pPr algn="ctr"/>
                      <a:r>
                        <a:rPr lang="en-US" sz="1900" b="0" dirty="0">
                          <a:effectLst/>
                        </a:rPr>
                        <a:t>30</a:t>
                      </a:r>
                      <a:r>
                        <a:rPr lang="tr-TR" sz="1900" b="0" dirty="0">
                          <a:effectLst/>
                        </a:rPr>
                        <a:t> </a:t>
                      </a:r>
                      <a:r>
                        <a:rPr lang="en-US" sz="1900" b="0" dirty="0" err="1">
                          <a:effectLst/>
                        </a:rPr>
                        <a:t>Ocak</a:t>
                      </a:r>
                      <a:r>
                        <a:rPr lang="en-US" sz="1900" b="0" dirty="0">
                          <a:effectLst/>
                        </a:rPr>
                        <a:t> </a:t>
                      </a:r>
                      <a:r>
                        <a:rPr lang="tr-TR" sz="1900" b="0" dirty="0">
                          <a:effectLst/>
                        </a:rPr>
                        <a:t>201</a:t>
                      </a:r>
                      <a:r>
                        <a:rPr lang="en-US" sz="1900" b="0" dirty="0">
                          <a:effectLst/>
                        </a:rPr>
                        <a:t>8</a:t>
                      </a:r>
                    </a:p>
                  </a:txBody>
                  <a:tcPr marL="0" marR="0" marT="0" marB="0"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bl>
          </a:graphicData>
        </a:graphic>
      </p:graphicFrame>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sp>
        <p:nvSpPr>
          <p:cNvPr id="5" name="Başlık 1"/>
          <p:cNvSpPr>
            <a:spLocks noGrp="1"/>
          </p:cNvSpPr>
          <p:nvPr>
            <p:ph type="title"/>
          </p:nvPr>
        </p:nvSpPr>
        <p:spPr>
          <a:xfrm>
            <a:off x="457200" y="457200"/>
            <a:ext cx="8382000" cy="1219200"/>
          </a:xfrm>
        </p:spPr>
        <p:txBody>
          <a:bodyPr>
            <a:normAutofit fontScale="90000"/>
          </a:bodyPr>
          <a:lstStyle/>
          <a:p>
            <a:r>
              <a:rPr lang="en-US" b="1" dirty="0" err="1">
                <a:latin typeface="Cambria" pitchFamily="18" charset="0"/>
              </a:rPr>
              <a:t>Yabancı</a:t>
            </a:r>
            <a:r>
              <a:rPr lang="en-US" b="1" dirty="0">
                <a:latin typeface="Cambria" pitchFamily="18" charset="0"/>
              </a:rPr>
              <a:t> Diller </a:t>
            </a:r>
            <a:r>
              <a:rPr lang="en-US" b="1" dirty="0" err="1">
                <a:latin typeface="Cambria" pitchFamily="18" charset="0"/>
              </a:rPr>
              <a:t>Yüksekokulu</a:t>
            </a:r>
            <a:r>
              <a:rPr lang="en-US" b="1" dirty="0">
                <a:latin typeface="Cambria" pitchFamily="18" charset="0"/>
              </a:rPr>
              <a:t> </a:t>
            </a:r>
            <a:br>
              <a:rPr lang="en-US" b="1" dirty="0">
                <a:latin typeface="Cambria" pitchFamily="18" charset="0"/>
              </a:rPr>
            </a:br>
            <a:r>
              <a:rPr lang="en-US" sz="3600" b="1" dirty="0">
                <a:latin typeface="Cambria" pitchFamily="18" charset="0"/>
              </a:rPr>
              <a:t>2015-2016 </a:t>
            </a:r>
            <a:r>
              <a:rPr lang="en-US" sz="3600" b="1" dirty="0" err="1">
                <a:latin typeface="Cambria" pitchFamily="18" charset="0"/>
              </a:rPr>
              <a:t>Öğretim</a:t>
            </a:r>
            <a:r>
              <a:rPr lang="en-US" sz="3600" b="1" dirty="0">
                <a:latin typeface="Cambria" pitchFamily="18" charset="0"/>
              </a:rPr>
              <a:t> </a:t>
            </a:r>
            <a:r>
              <a:rPr lang="en-US" sz="3600" b="1" dirty="0" err="1">
                <a:latin typeface="Cambria" pitchFamily="18" charset="0"/>
              </a:rPr>
              <a:t>Yılı</a:t>
            </a:r>
            <a:r>
              <a:rPr lang="en-US" sz="3600" b="1" dirty="0">
                <a:latin typeface="Cambria" pitchFamily="18" charset="0"/>
              </a:rPr>
              <a:t> </a:t>
            </a:r>
            <a:r>
              <a:rPr lang="en-US" sz="3600" b="1" dirty="0" err="1">
                <a:latin typeface="Cambria" pitchFamily="18" charset="0"/>
              </a:rPr>
              <a:t>Akademik</a:t>
            </a:r>
            <a:r>
              <a:rPr lang="en-US" sz="3600" b="1" dirty="0">
                <a:latin typeface="Cambria" pitchFamily="18" charset="0"/>
              </a:rPr>
              <a:t> </a:t>
            </a:r>
            <a:r>
              <a:rPr lang="en-US" sz="3600" b="1" dirty="0" err="1">
                <a:latin typeface="Cambria" pitchFamily="18" charset="0"/>
              </a:rPr>
              <a:t>Takvimi</a:t>
            </a:r>
            <a:endParaRPr lang="en-US" sz="3600" b="1" dirty="0">
              <a:latin typeface="Cambria" pitchFamily="18" charset="0"/>
            </a:endParaRPr>
          </a:p>
        </p:txBody>
      </p:sp>
      <p:sp>
        <p:nvSpPr>
          <p:cNvPr id="6" name="İçerik Yer Tutucusu 2"/>
          <p:cNvSpPr txBox="1">
            <a:spLocks/>
          </p:cNvSpPr>
          <p:nvPr/>
        </p:nvSpPr>
        <p:spPr>
          <a:xfrm>
            <a:off x="1043492" y="1676400"/>
            <a:ext cx="6777317" cy="4765829"/>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buNone/>
            </a:pPr>
            <a:r>
              <a:rPr lang="en-US" b="1" dirty="0" err="1">
                <a:solidFill>
                  <a:schemeClr val="accent5">
                    <a:lumMod val="75000"/>
                  </a:schemeClr>
                </a:solidFill>
                <a:latin typeface="Cambria" pitchFamily="18" charset="0"/>
              </a:rPr>
              <a:t>Güz</a:t>
            </a:r>
            <a:r>
              <a:rPr lang="en-US" b="1" dirty="0">
                <a:solidFill>
                  <a:schemeClr val="accent5">
                    <a:lumMod val="75000"/>
                  </a:schemeClr>
                </a:solidFill>
                <a:latin typeface="Cambria" pitchFamily="18" charset="0"/>
              </a:rPr>
              <a:t> </a:t>
            </a:r>
            <a:r>
              <a:rPr lang="en-US" b="1" dirty="0" err="1">
                <a:solidFill>
                  <a:schemeClr val="accent5">
                    <a:lumMod val="75000"/>
                  </a:schemeClr>
                </a:solidFill>
                <a:latin typeface="Cambria" pitchFamily="18" charset="0"/>
              </a:rPr>
              <a:t>Yarıyılı</a:t>
            </a:r>
            <a:endParaRPr lang="en-US" b="1" dirty="0">
              <a:solidFill>
                <a:schemeClr val="accent5">
                  <a:lumMod val="75000"/>
                </a:schemeClr>
              </a:solidFill>
              <a:latin typeface="Cambria" pitchFamily="18" charset="0"/>
            </a:endParaRPr>
          </a:p>
        </p:txBody>
      </p:sp>
    </p:spTree>
    <p:extLst>
      <p:ext uri="{BB962C8B-B14F-4D97-AF65-F5344CB8AC3E}">
        <p14:creationId xmlns:p14="http://schemas.microsoft.com/office/powerpoint/2010/main" val="3843203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43492" y="2209800"/>
            <a:ext cx="6777317" cy="3622829"/>
          </a:xfrm>
        </p:spPr>
        <p:txBody>
          <a:bodyPr/>
          <a:lstStyle/>
          <a:p>
            <a:pPr marL="68580" indent="0">
              <a:buNone/>
            </a:pPr>
            <a:r>
              <a:rPr lang="en-US" b="1" dirty="0" err="1">
                <a:solidFill>
                  <a:schemeClr val="accent5">
                    <a:lumMod val="75000"/>
                  </a:schemeClr>
                </a:solidFill>
                <a:latin typeface="Cambria" pitchFamily="18" charset="0"/>
              </a:rPr>
              <a:t>Bahar</a:t>
            </a:r>
            <a:r>
              <a:rPr lang="en-US" b="1" dirty="0">
                <a:solidFill>
                  <a:schemeClr val="accent5">
                    <a:lumMod val="75000"/>
                  </a:schemeClr>
                </a:solidFill>
                <a:latin typeface="Cambria" pitchFamily="18" charset="0"/>
              </a:rPr>
              <a:t> </a:t>
            </a:r>
            <a:r>
              <a:rPr lang="en-US" b="1" dirty="0" err="1">
                <a:solidFill>
                  <a:schemeClr val="accent5">
                    <a:lumMod val="75000"/>
                  </a:schemeClr>
                </a:solidFill>
                <a:latin typeface="Cambria" pitchFamily="18" charset="0"/>
              </a:rPr>
              <a:t>Yarıyılı</a:t>
            </a:r>
            <a:endParaRPr lang="en-US" b="1" dirty="0">
              <a:solidFill>
                <a:schemeClr val="accent5">
                  <a:lumMod val="75000"/>
                </a:schemeClr>
              </a:solidFill>
              <a:latin typeface="Cambria" pitchFamily="18" charset="0"/>
            </a:endParaRPr>
          </a:p>
        </p:txBody>
      </p:sp>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sp>
        <p:nvSpPr>
          <p:cNvPr id="6" name="Başlık 1"/>
          <p:cNvSpPr>
            <a:spLocks noGrp="1"/>
          </p:cNvSpPr>
          <p:nvPr>
            <p:ph type="title"/>
          </p:nvPr>
        </p:nvSpPr>
        <p:spPr>
          <a:xfrm>
            <a:off x="457200" y="457200"/>
            <a:ext cx="8382000" cy="1219200"/>
          </a:xfrm>
        </p:spPr>
        <p:txBody>
          <a:bodyPr>
            <a:normAutofit fontScale="90000"/>
          </a:bodyPr>
          <a:lstStyle/>
          <a:p>
            <a:r>
              <a:rPr lang="en-US" b="1" dirty="0" err="1">
                <a:latin typeface="Cambria" pitchFamily="18" charset="0"/>
              </a:rPr>
              <a:t>Yabancı</a:t>
            </a:r>
            <a:r>
              <a:rPr lang="en-US" b="1" dirty="0">
                <a:latin typeface="Cambria" pitchFamily="18" charset="0"/>
              </a:rPr>
              <a:t> Diller </a:t>
            </a:r>
            <a:r>
              <a:rPr lang="en-US" b="1" dirty="0" err="1">
                <a:latin typeface="Cambria" pitchFamily="18" charset="0"/>
              </a:rPr>
              <a:t>Yüksekokulu</a:t>
            </a:r>
            <a:r>
              <a:rPr lang="en-US" b="1" dirty="0">
                <a:latin typeface="Cambria" pitchFamily="18" charset="0"/>
              </a:rPr>
              <a:t> </a:t>
            </a:r>
            <a:br>
              <a:rPr lang="en-US" b="1" dirty="0">
                <a:latin typeface="Cambria" pitchFamily="18" charset="0"/>
              </a:rPr>
            </a:br>
            <a:r>
              <a:rPr lang="en-US" sz="3600" b="1" dirty="0">
                <a:latin typeface="Cambria" pitchFamily="18" charset="0"/>
              </a:rPr>
              <a:t>2015-2016 </a:t>
            </a:r>
            <a:r>
              <a:rPr lang="en-US" sz="3600" b="1" dirty="0" err="1">
                <a:latin typeface="Cambria" pitchFamily="18" charset="0"/>
              </a:rPr>
              <a:t>Öğretim</a:t>
            </a:r>
            <a:r>
              <a:rPr lang="en-US" sz="3600" b="1" dirty="0">
                <a:latin typeface="Cambria" pitchFamily="18" charset="0"/>
              </a:rPr>
              <a:t> </a:t>
            </a:r>
            <a:r>
              <a:rPr lang="en-US" sz="3600" b="1" dirty="0" err="1">
                <a:latin typeface="Cambria" pitchFamily="18" charset="0"/>
              </a:rPr>
              <a:t>Yılı</a:t>
            </a:r>
            <a:r>
              <a:rPr lang="en-US" sz="3600" b="1" dirty="0">
                <a:latin typeface="Cambria" pitchFamily="18" charset="0"/>
              </a:rPr>
              <a:t> </a:t>
            </a:r>
            <a:r>
              <a:rPr lang="en-US" sz="3600" b="1" dirty="0" err="1">
                <a:latin typeface="Cambria" pitchFamily="18" charset="0"/>
              </a:rPr>
              <a:t>Akademik</a:t>
            </a:r>
            <a:r>
              <a:rPr lang="en-US" sz="3600" b="1" dirty="0">
                <a:latin typeface="Cambria" pitchFamily="18" charset="0"/>
              </a:rPr>
              <a:t> </a:t>
            </a:r>
            <a:r>
              <a:rPr lang="en-US" sz="3600" b="1" dirty="0" err="1">
                <a:latin typeface="Cambria" pitchFamily="18" charset="0"/>
              </a:rPr>
              <a:t>Takvimi</a:t>
            </a:r>
            <a:endParaRPr lang="en-US" sz="3600" b="1" dirty="0">
              <a:latin typeface="Cambria"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641942593"/>
              </p:ext>
            </p:extLst>
          </p:nvPr>
        </p:nvGraphicFramePr>
        <p:xfrm>
          <a:off x="685800" y="2706687"/>
          <a:ext cx="7772399" cy="2246313"/>
        </p:xfrm>
        <a:graphic>
          <a:graphicData uri="http://schemas.openxmlformats.org/drawingml/2006/table">
            <a:tbl>
              <a:tblPr/>
              <a:tblGrid>
                <a:gridCol w="3962400">
                  <a:extLst>
                    <a:ext uri="{9D8B030D-6E8A-4147-A177-3AD203B41FA5}">
                      <a16:colId xmlns:a16="http://schemas.microsoft.com/office/drawing/2014/main" val="20000"/>
                    </a:ext>
                  </a:extLst>
                </a:gridCol>
                <a:gridCol w="3809999">
                  <a:extLst>
                    <a:ext uri="{9D8B030D-6E8A-4147-A177-3AD203B41FA5}">
                      <a16:colId xmlns:a16="http://schemas.microsoft.com/office/drawing/2014/main" val="20001"/>
                    </a:ext>
                  </a:extLst>
                </a:gridCol>
              </a:tblGrid>
              <a:tr h="417513">
                <a:tc>
                  <a:txBody>
                    <a:bodyPr/>
                    <a:lstStyle/>
                    <a:p>
                      <a:pPr algn="ctr"/>
                      <a:r>
                        <a:rPr lang="tr-TR" sz="1900" dirty="0">
                          <a:effectLst/>
                        </a:rPr>
                        <a:t>Ders Kaydı</a:t>
                      </a:r>
                      <a:endParaRPr lang="en-US" sz="1900" dirty="0">
                        <a:effectLst/>
                      </a:endParaRPr>
                    </a:p>
                  </a:txBody>
                  <a:tcPr marL="0" marR="0" marT="0" marB="0"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900" dirty="0">
                          <a:effectLst/>
                        </a:rPr>
                        <a:t>05</a:t>
                      </a:r>
                      <a:r>
                        <a:rPr lang="tr-TR" sz="1900" dirty="0">
                          <a:effectLst/>
                        </a:rPr>
                        <a:t>-</a:t>
                      </a:r>
                      <a:r>
                        <a:rPr lang="en-US" sz="1900" dirty="0">
                          <a:effectLst/>
                        </a:rPr>
                        <a:t>09</a:t>
                      </a:r>
                      <a:r>
                        <a:rPr lang="tr-TR" sz="1900" dirty="0">
                          <a:effectLst/>
                        </a:rPr>
                        <a:t> Şubat 201</a:t>
                      </a:r>
                      <a:r>
                        <a:rPr lang="en-US" sz="1900" dirty="0">
                          <a:effectLst/>
                        </a:rPr>
                        <a:t>8</a:t>
                      </a:r>
                    </a:p>
                  </a:txBody>
                  <a:tcPr marL="0" marR="0" marT="0" marB="0"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457200">
                <a:tc>
                  <a:txBody>
                    <a:bodyPr/>
                    <a:lstStyle/>
                    <a:p>
                      <a:pPr algn="ctr"/>
                      <a:r>
                        <a:rPr lang="en-US" sz="1900" b="1" dirty="0" err="1">
                          <a:effectLst/>
                        </a:rPr>
                        <a:t>Derslere</a:t>
                      </a:r>
                      <a:r>
                        <a:rPr lang="en-US" sz="1900" b="1" dirty="0">
                          <a:effectLst/>
                        </a:rPr>
                        <a:t> </a:t>
                      </a:r>
                      <a:r>
                        <a:rPr lang="en-US" sz="1900" b="1" dirty="0" err="1">
                          <a:effectLst/>
                        </a:rPr>
                        <a:t>başlama</a:t>
                      </a:r>
                      <a:endParaRPr lang="en-US" sz="1900" b="1" dirty="0">
                        <a:effectLst/>
                      </a:endParaRPr>
                    </a:p>
                  </a:txBody>
                  <a:tcPr marL="0" marR="0" marT="0" marB="0"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900" b="0" dirty="0">
                          <a:effectLst/>
                        </a:rPr>
                        <a:t>05</a:t>
                      </a:r>
                      <a:r>
                        <a:rPr lang="tr-TR" sz="1900" b="0" dirty="0">
                          <a:effectLst/>
                        </a:rPr>
                        <a:t> Şubat 201</a:t>
                      </a:r>
                      <a:r>
                        <a:rPr lang="en-US" sz="1900" b="0" dirty="0">
                          <a:effectLst/>
                        </a:rPr>
                        <a:t>8</a:t>
                      </a:r>
                    </a:p>
                  </a:txBody>
                  <a:tcPr marL="0" marR="0" marT="0" marB="0"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457200">
                <a:tc>
                  <a:txBody>
                    <a:bodyPr/>
                    <a:lstStyle/>
                    <a:p>
                      <a:pPr algn="ctr"/>
                      <a:r>
                        <a:rPr lang="en-US" sz="1900" b="1" dirty="0">
                          <a:effectLst/>
                        </a:rPr>
                        <a:t>3. </a:t>
                      </a:r>
                      <a:r>
                        <a:rPr lang="en-US" sz="1900" b="1" dirty="0" err="1">
                          <a:effectLst/>
                        </a:rPr>
                        <a:t>Ara</a:t>
                      </a:r>
                      <a:r>
                        <a:rPr lang="en-US" sz="1900" b="1" dirty="0">
                          <a:effectLst/>
                        </a:rPr>
                        <a:t> </a:t>
                      </a:r>
                      <a:r>
                        <a:rPr lang="en-US" sz="1900" b="1" dirty="0" err="1">
                          <a:effectLst/>
                        </a:rPr>
                        <a:t>Sınav</a:t>
                      </a:r>
                      <a:endParaRPr lang="en-US" sz="1900" b="1" dirty="0">
                        <a:effectLst/>
                      </a:endParaRPr>
                    </a:p>
                  </a:txBody>
                  <a:tcPr marL="0" marR="0" marT="0" marB="0"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900" b="0" dirty="0">
                          <a:effectLst/>
                        </a:rPr>
                        <a:t>26</a:t>
                      </a:r>
                      <a:r>
                        <a:rPr lang="tr-TR" sz="1900" b="0" dirty="0">
                          <a:effectLst/>
                        </a:rPr>
                        <a:t>-</a:t>
                      </a:r>
                      <a:r>
                        <a:rPr lang="en-US" sz="1900" b="0" dirty="0">
                          <a:effectLst/>
                        </a:rPr>
                        <a:t>27</a:t>
                      </a:r>
                      <a:r>
                        <a:rPr lang="tr-TR" sz="1900" b="0" dirty="0">
                          <a:effectLst/>
                        </a:rPr>
                        <a:t> </a:t>
                      </a:r>
                      <a:r>
                        <a:rPr lang="en-US" sz="1900" b="0" dirty="0">
                          <a:effectLst/>
                        </a:rPr>
                        <a:t>Mart</a:t>
                      </a:r>
                      <a:r>
                        <a:rPr lang="tr-TR" sz="1900" b="0" dirty="0">
                          <a:effectLst/>
                        </a:rPr>
                        <a:t> 201</a:t>
                      </a:r>
                      <a:r>
                        <a:rPr lang="en-US" sz="1900" b="0" dirty="0">
                          <a:effectLst/>
                        </a:rPr>
                        <a:t>8</a:t>
                      </a:r>
                    </a:p>
                  </a:txBody>
                  <a:tcPr marL="0" marR="0" marT="0" marB="0"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457200">
                <a:tc>
                  <a:txBody>
                    <a:bodyPr/>
                    <a:lstStyle/>
                    <a:p>
                      <a:pPr algn="ctr"/>
                      <a:r>
                        <a:rPr lang="en-US" sz="1900" dirty="0" err="1">
                          <a:effectLst/>
                        </a:rPr>
                        <a:t>Derslerin</a:t>
                      </a:r>
                      <a:r>
                        <a:rPr lang="en-US" sz="1900" dirty="0">
                          <a:effectLst/>
                        </a:rPr>
                        <a:t> </a:t>
                      </a:r>
                      <a:r>
                        <a:rPr lang="en-US" sz="1900" dirty="0" err="1">
                          <a:effectLst/>
                        </a:rPr>
                        <a:t>bitişi</a:t>
                      </a:r>
                      <a:endParaRPr lang="en-US" sz="1900" dirty="0">
                        <a:effectLst/>
                      </a:endParaRPr>
                    </a:p>
                  </a:txBody>
                  <a:tcPr marL="0" marR="0" marT="0" marB="0"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900" b="0" dirty="0">
                          <a:effectLst/>
                        </a:rPr>
                        <a:t>11</a:t>
                      </a:r>
                      <a:r>
                        <a:rPr lang="tr-TR" sz="1900" b="0" dirty="0">
                          <a:effectLst/>
                        </a:rPr>
                        <a:t> Mayıs 201</a:t>
                      </a:r>
                      <a:r>
                        <a:rPr lang="en-US" sz="1900" b="0" dirty="0">
                          <a:effectLst/>
                        </a:rPr>
                        <a:t>8</a:t>
                      </a:r>
                    </a:p>
                  </a:txBody>
                  <a:tcPr marL="0" marR="0" marT="0" marB="0"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457200">
                <a:tc>
                  <a:txBody>
                    <a:bodyPr/>
                    <a:lstStyle/>
                    <a:p>
                      <a:pPr algn="ctr"/>
                      <a:r>
                        <a:rPr lang="en-US" sz="1900" b="1" dirty="0">
                          <a:effectLst/>
                        </a:rPr>
                        <a:t>Final </a:t>
                      </a:r>
                      <a:r>
                        <a:rPr lang="en-US" sz="1900" b="1" dirty="0" err="1">
                          <a:effectLst/>
                        </a:rPr>
                        <a:t>Sınavı</a:t>
                      </a:r>
                      <a:endParaRPr lang="en-US" sz="1900" b="1" dirty="0">
                        <a:effectLst/>
                      </a:endParaRPr>
                    </a:p>
                  </a:txBody>
                  <a:tcPr marL="0" marR="0" marT="0" marB="0"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900" b="0" dirty="0">
                          <a:effectLst/>
                        </a:rPr>
                        <a:t>14</a:t>
                      </a:r>
                      <a:r>
                        <a:rPr lang="tr-TR" sz="1900" b="0" dirty="0">
                          <a:effectLst/>
                        </a:rPr>
                        <a:t>-</a:t>
                      </a:r>
                      <a:r>
                        <a:rPr lang="en-US" sz="1900" b="0" dirty="0">
                          <a:effectLst/>
                        </a:rPr>
                        <a:t>15</a:t>
                      </a:r>
                      <a:r>
                        <a:rPr lang="tr-TR" sz="1900" b="0" dirty="0">
                          <a:effectLst/>
                        </a:rPr>
                        <a:t> Mayıs 201</a:t>
                      </a:r>
                      <a:r>
                        <a:rPr lang="en-US" sz="1900" b="0" dirty="0">
                          <a:effectLst/>
                        </a:rPr>
                        <a:t>8</a:t>
                      </a:r>
                    </a:p>
                  </a:txBody>
                  <a:tcPr marL="0" marR="0" marT="0" marB="0"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bl>
          </a:graphicData>
        </a:graphic>
      </p:graphicFrame>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0" y="5505848"/>
            <a:ext cx="2895600" cy="1348740"/>
          </a:xfrm>
          <a:prstGeom prst="rect">
            <a:avLst/>
          </a:prstGeom>
        </p:spPr>
      </p:pic>
    </p:spTree>
    <p:extLst>
      <p:ext uri="{BB962C8B-B14F-4D97-AF65-F5344CB8AC3E}">
        <p14:creationId xmlns:p14="http://schemas.microsoft.com/office/powerpoint/2010/main" val="3843203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09600" y="1600200"/>
            <a:ext cx="7924800" cy="4724400"/>
          </a:xfrm>
        </p:spPr>
        <p:txBody>
          <a:bodyPr>
            <a:normAutofit/>
          </a:bodyPr>
          <a:lstStyle/>
          <a:p>
            <a:pPr>
              <a:lnSpc>
                <a:spcPct val="150000"/>
              </a:lnSpc>
            </a:pPr>
            <a:r>
              <a:rPr lang="en-US" dirty="0">
                <a:solidFill>
                  <a:schemeClr val="tx1"/>
                </a:solidFill>
                <a:latin typeface="Cambria" pitchFamily="18" charset="0"/>
              </a:rPr>
              <a:t> </a:t>
            </a:r>
            <a:r>
              <a:rPr lang="en-US" dirty="0" err="1">
                <a:solidFill>
                  <a:schemeClr val="tx1"/>
                </a:solidFill>
                <a:latin typeface="Cambria" pitchFamily="18" charset="0"/>
              </a:rPr>
              <a:t>Hazırlık</a:t>
            </a:r>
            <a:r>
              <a:rPr lang="en-US" dirty="0">
                <a:solidFill>
                  <a:schemeClr val="tx1"/>
                </a:solidFill>
                <a:latin typeface="Cambria" pitchFamily="18" charset="0"/>
              </a:rPr>
              <a:t> </a:t>
            </a:r>
            <a:r>
              <a:rPr lang="en-US" dirty="0" err="1">
                <a:solidFill>
                  <a:schemeClr val="tx1"/>
                </a:solidFill>
                <a:latin typeface="Cambria" pitchFamily="18" charset="0"/>
              </a:rPr>
              <a:t>sınıflarında</a:t>
            </a:r>
            <a:r>
              <a:rPr lang="en-US" dirty="0">
                <a:solidFill>
                  <a:schemeClr val="tx1"/>
                </a:solidFill>
                <a:latin typeface="Cambria" pitchFamily="18" charset="0"/>
              </a:rPr>
              <a:t> </a:t>
            </a:r>
            <a:r>
              <a:rPr lang="en-US" b="1" dirty="0">
                <a:solidFill>
                  <a:schemeClr val="tx1"/>
                </a:solidFill>
                <a:latin typeface="Cambria" pitchFamily="18" charset="0"/>
              </a:rPr>
              <a:t>%85 </a:t>
            </a:r>
            <a:r>
              <a:rPr lang="en-US" dirty="0" err="1">
                <a:solidFill>
                  <a:schemeClr val="tx1"/>
                </a:solidFill>
                <a:latin typeface="Cambria" pitchFamily="18" charset="0"/>
              </a:rPr>
              <a:t>derse</a:t>
            </a:r>
            <a:r>
              <a:rPr lang="en-US" dirty="0">
                <a:solidFill>
                  <a:schemeClr val="tx1"/>
                </a:solidFill>
                <a:latin typeface="Cambria" pitchFamily="18" charset="0"/>
              </a:rPr>
              <a:t> </a:t>
            </a:r>
            <a:r>
              <a:rPr lang="en-US" dirty="0" err="1">
                <a:solidFill>
                  <a:schemeClr val="tx1"/>
                </a:solidFill>
                <a:latin typeface="Cambria" pitchFamily="18" charset="0"/>
              </a:rPr>
              <a:t>devam</a:t>
            </a:r>
            <a:r>
              <a:rPr lang="en-US" dirty="0">
                <a:solidFill>
                  <a:schemeClr val="tx1"/>
                </a:solidFill>
                <a:latin typeface="Cambria" pitchFamily="18" charset="0"/>
              </a:rPr>
              <a:t> </a:t>
            </a:r>
            <a:r>
              <a:rPr lang="en-US" dirty="0" err="1">
                <a:solidFill>
                  <a:schemeClr val="tx1"/>
                </a:solidFill>
                <a:latin typeface="Cambria" pitchFamily="18" charset="0"/>
              </a:rPr>
              <a:t>zorunluluğu</a:t>
            </a:r>
            <a:r>
              <a:rPr lang="en-US" dirty="0">
                <a:solidFill>
                  <a:schemeClr val="tx1"/>
                </a:solidFill>
                <a:latin typeface="Cambria" pitchFamily="18" charset="0"/>
              </a:rPr>
              <a:t> </a:t>
            </a:r>
            <a:r>
              <a:rPr lang="en-US" dirty="0" err="1">
                <a:solidFill>
                  <a:schemeClr val="tx1"/>
                </a:solidFill>
                <a:latin typeface="Cambria" pitchFamily="18" charset="0"/>
              </a:rPr>
              <a:t>vardır</a:t>
            </a:r>
            <a:r>
              <a:rPr lang="en-US" dirty="0">
                <a:solidFill>
                  <a:schemeClr val="tx1"/>
                </a:solidFill>
                <a:latin typeface="Cambria" pitchFamily="18" charset="0"/>
              </a:rPr>
              <a:t>. </a:t>
            </a:r>
            <a:r>
              <a:rPr lang="en-US" dirty="0" err="1">
                <a:solidFill>
                  <a:schemeClr val="tx1"/>
                </a:solidFill>
                <a:latin typeface="Cambria" pitchFamily="18" charset="0"/>
              </a:rPr>
              <a:t>Öğrencilerin</a:t>
            </a:r>
            <a:r>
              <a:rPr lang="en-US" dirty="0">
                <a:solidFill>
                  <a:schemeClr val="tx1"/>
                </a:solidFill>
                <a:latin typeface="Cambria" pitchFamily="18" charset="0"/>
              </a:rPr>
              <a:t> </a:t>
            </a:r>
            <a:r>
              <a:rPr lang="en-US" dirty="0" err="1">
                <a:solidFill>
                  <a:schemeClr val="tx1"/>
                </a:solidFill>
                <a:latin typeface="Cambria" pitchFamily="18" charset="0"/>
              </a:rPr>
              <a:t>devamları</a:t>
            </a:r>
            <a:r>
              <a:rPr lang="en-US" dirty="0">
                <a:solidFill>
                  <a:schemeClr val="tx1"/>
                </a:solidFill>
                <a:latin typeface="Cambria" pitchFamily="18" charset="0"/>
              </a:rPr>
              <a:t> </a:t>
            </a:r>
            <a:r>
              <a:rPr lang="en-US" dirty="0" err="1">
                <a:solidFill>
                  <a:schemeClr val="tx1"/>
                </a:solidFill>
                <a:latin typeface="Cambria" pitchFamily="18" charset="0"/>
              </a:rPr>
              <a:t>idarece</a:t>
            </a:r>
            <a:r>
              <a:rPr lang="en-US" dirty="0">
                <a:solidFill>
                  <a:schemeClr val="tx1"/>
                </a:solidFill>
                <a:latin typeface="Cambria" pitchFamily="18" charset="0"/>
              </a:rPr>
              <a:t> </a:t>
            </a:r>
            <a:r>
              <a:rPr lang="en-US" dirty="0" err="1">
                <a:solidFill>
                  <a:schemeClr val="tx1"/>
                </a:solidFill>
                <a:latin typeface="Cambria" pitchFamily="18" charset="0"/>
              </a:rPr>
              <a:t>titizlikle</a:t>
            </a:r>
            <a:r>
              <a:rPr lang="en-US" dirty="0">
                <a:solidFill>
                  <a:schemeClr val="tx1"/>
                </a:solidFill>
                <a:latin typeface="Cambria" pitchFamily="18" charset="0"/>
              </a:rPr>
              <a:t> </a:t>
            </a:r>
            <a:r>
              <a:rPr lang="en-US" dirty="0" err="1">
                <a:solidFill>
                  <a:schemeClr val="tx1"/>
                </a:solidFill>
                <a:latin typeface="Cambria" pitchFamily="18" charset="0"/>
              </a:rPr>
              <a:t>kayıt</a:t>
            </a:r>
            <a:r>
              <a:rPr lang="en-US" dirty="0">
                <a:solidFill>
                  <a:schemeClr val="tx1"/>
                </a:solidFill>
                <a:latin typeface="Cambria" pitchFamily="18" charset="0"/>
              </a:rPr>
              <a:t> </a:t>
            </a:r>
            <a:r>
              <a:rPr lang="en-US" dirty="0" err="1">
                <a:solidFill>
                  <a:schemeClr val="tx1"/>
                </a:solidFill>
                <a:latin typeface="Cambria" pitchFamily="18" charset="0"/>
              </a:rPr>
              <a:t>altında</a:t>
            </a:r>
            <a:r>
              <a:rPr lang="en-US" dirty="0">
                <a:solidFill>
                  <a:schemeClr val="tx1"/>
                </a:solidFill>
                <a:latin typeface="Cambria" pitchFamily="18" charset="0"/>
              </a:rPr>
              <a:t> </a:t>
            </a:r>
            <a:r>
              <a:rPr lang="en-US" dirty="0" err="1">
                <a:solidFill>
                  <a:schemeClr val="tx1"/>
                </a:solidFill>
                <a:latin typeface="Cambria" pitchFamily="18" charset="0"/>
              </a:rPr>
              <a:t>tutulmaktadır</a:t>
            </a:r>
            <a:r>
              <a:rPr lang="en-US" dirty="0">
                <a:solidFill>
                  <a:schemeClr val="tx1"/>
                </a:solidFill>
                <a:latin typeface="Cambria" pitchFamily="18" charset="0"/>
              </a:rPr>
              <a:t>. </a:t>
            </a:r>
          </a:p>
          <a:p>
            <a:pPr>
              <a:lnSpc>
                <a:spcPct val="150000"/>
              </a:lnSpc>
            </a:pPr>
            <a:r>
              <a:rPr lang="en-US" dirty="0" err="1">
                <a:solidFill>
                  <a:schemeClr val="tx1"/>
                </a:solidFill>
                <a:latin typeface="Cambria" pitchFamily="18" charset="0"/>
              </a:rPr>
              <a:t>Kaç</a:t>
            </a:r>
            <a:r>
              <a:rPr lang="en-US" dirty="0">
                <a:solidFill>
                  <a:schemeClr val="tx1"/>
                </a:solidFill>
                <a:latin typeface="Cambria" pitchFamily="18" charset="0"/>
              </a:rPr>
              <a:t> </a:t>
            </a:r>
            <a:r>
              <a:rPr lang="en-US" dirty="0" err="1">
                <a:solidFill>
                  <a:schemeClr val="tx1"/>
                </a:solidFill>
                <a:latin typeface="Cambria" pitchFamily="18" charset="0"/>
              </a:rPr>
              <a:t>saat</a:t>
            </a:r>
            <a:r>
              <a:rPr lang="en-US" dirty="0">
                <a:solidFill>
                  <a:schemeClr val="tx1"/>
                </a:solidFill>
                <a:latin typeface="Cambria" pitchFamily="18" charset="0"/>
              </a:rPr>
              <a:t> </a:t>
            </a:r>
            <a:r>
              <a:rPr lang="en-US" dirty="0" err="1">
                <a:solidFill>
                  <a:schemeClr val="tx1"/>
                </a:solidFill>
                <a:latin typeface="Cambria" pitchFamily="18" charset="0"/>
              </a:rPr>
              <a:t>devamsızlık</a:t>
            </a:r>
            <a:r>
              <a:rPr lang="en-US" dirty="0">
                <a:solidFill>
                  <a:schemeClr val="tx1"/>
                </a:solidFill>
                <a:latin typeface="Cambria" pitchFamily="18" charset="0"/>
              </a:rPr>
              <a:t> </a:t>
            </a:r>
            <a:r>
              <a:rPr lang="en-US" dirty="0" err="1">
                <a:solidFill>
                  <a:schemeClr val="tx1"/>
                </a:solidFill>
                <a:latin typeface="Cambria" pitchFamily="18" charset="0"/>
              </a:rPr>
              <a:t>yaptığını</a:t>
            </a:r>
            <a:r>
              <a:rPr lang="en-US" dirty="0">
                <a:solidFill>
                  <a:schemeClr val="tx1"/>
                </a:solidFill>
                <a:latin typeface="Cambria" pitchFamily="18" charset="0"/>
              </a:rPr>
              <a:t> </a:t>
            </a:r>
            <a:r>
              <a:rPr lang="en-US" dirty="0" err="1">
                <a:solidFill>
                  <a:schemeClr val="tx1"/>
                </a:solidFill>
                <a:latin typeface="Cambria" pitchFamily="18" charset="0"/>
              </a:rPr>
              <a:t>takip</a:t>
            </a:r>
            <a:r>
              <a:rPr lang="en-US" dirty="0">
                <a:solidFill>
                  <a:schemeClr val="tx1"/>
                </a:solidFill>
                <a:latin typeface="Cambria" pitchFamily="18" charset="0"/>
              </a:rPr>
              <a:t> </a:t>
            </a:r>
            <a:r>
              <a:rPr lang="en-US" dirty="0" err="1">
                <a:solidFill>
                  <a:schemeClr val="tx1"/>
                </a:solidFill>
                <a:latin typeface="Cambria" pitchFamily="18" charset="0"/>
              </a:rPr>
              <a:t>etmek</a:t>
            </a:r>
            <a:r>
              <a:rPr lang="en-US" dirty="0">
                <a:solidFill>
                  <a:schemeClr val="tx1"/>
                </a:solidFill>
                <a:latin typeface="Cambria" pitchFamily="18" charset="0"/>
              </a:rPr>
              <a:t> </a:t>
            </a:r>
            <a:r>
              <a:rPr lang="en-US" dirty="0" err="1">
                <a:solidFill>
                  <a:schemeClr val="tx1"/>
                </a:solidFill>
                <a:latin typeface="Cambria" pitchFamily="18" charset="0"/>
              </a:rPr>
              <a:t>öğrencinin</a:t>
            </a:r>
            <a:r>
              <a:rPr lang="en-US" dirty="0">
                <a:solidFill>
                  <a:schemeClr val="tx1"/>
                </a:solidFill>
                <a:latin typeface="Cambria" pitchFamily="18" charset="0"/>
              </a:rPr>
              <a:t> </a:t>
            </a:r>
            <a:r>
              <a:rPr lang="en-US" dirty="0" err="1">
                <a:solidFill>
                  <a:schemeClr val="tx1"/>
                </a:solidFill>
                <a:latin typeface="Cambria" pitchFamily="18" charset="0"/>
              </a:rPr>
              <a:t>sorumluluğundadır</a:t>
            </a:r>
            <a:r>
              <a:rPr lang="en-US" dirty="0">
                <a:solidFill>
                  <a:schemeClr val="tx1"/>
                </a:solidFill>
                <a:latin typeface="Cambria" pitchFamily="18" charset="0"/>
              </a:rPr>
              <a:t>!</a:t>
            </a:r>
            <a:r>
              <a:rPr lang="tr-TR" dirty="0">
                <a:solidFill>
                  <a:schemeClr val="tx1"/>
                </a:solidFill>
                <a:latin typeface="Cambria" pitchFamily="18" charset="0"/>
              </a:rPr>
              <a:t> </a:t>
            </a:r>
          </a:p>
          <a:p>
            <a:pPr>
              <a:lnSpc>
                <a:spcPct val="150000"/>
              </a:lnSpc>
            </a:pPr>
            <a:r>
              <a:rPr lang="en-US" dirty="0" err="1">
                <a:solidFill>
                  <a:schemeClr val="tx1"/>
                </a:solidFill>
                <a:latin typeface="Cambria" pitchFamily="18" charset="0"/>
              </a:rPr>
              <a:t>Devamsızlıklar</a:t>
            </a:r>
            <a:r>
              <a:rPr lang="en-US" dirty="0">
                <a:solidFill>
                  <a:schemeClr val="tx1"/>
                </a:solidFill>
                <a:latin typeface="Cambria" pitchFamily="18" charset="0"/>
              </a:rPr>
              <a:t> </a:t>
            </a:r>
            <a:r>
              <a:rPr lang="en-US" dirty="0" err="1">
                <a:solidFill>
                  <a:schemeClr val="tx1"/>
                </a:solidFill>
                <a:latin typeface="Cambria" pitchFamily="18" charset="0"/>
              </a:rPr>
              <a:t>güz</a:t>
            </a:r>
            <a:r>
              <a:rPr lang="en-US" dirty="0">
                <a:solidFill>
                  <a:schemeClr val="tx1"/>
                </a:solidFill>
                <a:latin typeface="Cambria" pitchFamily="18" charset="0"/>
              </a:rPr>
              <a:t> </a:t>
            </a:r>
            <a:r>
              <a:rPr lang="en-US" dirty="0" err="1">
                <a:solidFill>
                  <a:schemeClr val="tx1"/>
                </a:solidFill>
                <a:latin typeface="Cambria" pitchFamily="18" charset="0"/>
              </a:rPr>
              <a:t>dönemi</a:t>
            </a:r>
            <a:r>
              <a:rPr lang="en-US" dirty="0">
                <a:solidFill>
                  <a:schemeClr val="tx1"/>
                </a:solidFill>
                <a:latin typeface="Cambria" pitchFamily="18" charset="0"/>
              </a:rPr>
              <a:t> </a:t>
            </a:r>
            <a:r>
              <a:rPr lang="en-US" dirty="0" err="1">
                <a:solidFill>
                  <a:schemeClr val="tx1"/>
                </a:solidFill>
                <a:latin typeface="Cambria" pitchFamily="18" charset="0"/>
              </a:rPr>
              <a:t>sonunda</a:t>
            </a:r>
            <a:r>
              <a:rPr lang="en-US" dirty="0">
                <a:solidFill>
                  <a:schemeClr val="tx1"/>
                </a:solidFill>
                <a:latin typeface="Cambria" pitchFamily="18" charset="0"/>
              </a:rPr>
              <a:t> </a:t>
            </a:r>
            <a:r>
              <a:rPr lang="en-US" dirty="0" err="1">
                <a:solidFill>
                  <a:schemeClr val="tx1"/>
                </a:solidFill>
                <a:latin typeface="Cambria" pitchFamily="18" charset="0"/>
              </a:rPr>
              <a:t>ve</a:t>
            </a:r>
            <a:r>
              <a:rPr lang="en-US" dirty="0">
                <a:solidFill>
                  <a:schemeClr val="tx1"/>
                </a:solidFill>
                <a:latin typeface="Cambria" pitchFamily="18" charset="0"/>
              </a:rPr>
              <a:t> 3. </a:t>
            </a:r>
            <a:r>
              <a:rPr lang="en-US" dirty="0" err="1">
                <a:solidFill>
                  <a:schemeClr val="tx1"/>
                </a:solidFill>
                <a:latin typeface="Cambria" pitchFamily="18" charset="0"/>
              </a:rPr>
              <a:t>ara</a:t>
            </a:r>
            <a:r>
              <a:rPr lang="en-US" dirty="0">
                <a:solidFill>
                  <a:schemeClr val="tx1"/>
                </a:solidFill>
                <a:latin typeface="Cambria" pitchFamily="18" charset="0"/>
              </a:rPr>
              <a:t> </a:t>
            </a:r>
            <a:r>
              <a:rPr lang="en-US" dirty="0" err="1">
                <a:solidFill>
                  <a:schemeClr val="tx1"/>
                </a:solidFill>
                <a:latin typeface="Cambria" pitchFamily="18" charset="0"/>
              </a:rPr>
              <a:t>sınavdan</a:t>
            </a:r>
            <a:r>
              <a:rPr lang="en-US" dirty="0">
                <a:solidFill>
                  <a:schemeClr val="tx1"/>
                </a:solidFill>
                <a:latin typeface="Cambria" pitchFamily="18" charset="0"/>
              </a:rPr>
              <a:t> </a:t>
            </a:r>
            <a:r>
              <a:rPr lang="en-US" dirty="0" err="1">
                <a:solidFill>
                  <a:schemeClr val="tx1"/>
                </a:solidFill>
                <a:latin typeface="Cambria" pitchFamily="18" charset="0"/>
              </a:rPr>
              <a:t>sonra</a:t>
            </a:r>
            <a:r>
              <a:rPr lang="en-US" dirty="0">
                <a:solidFill>
                  <a:schemeClr val="tx1"/>
                </a:solidFill>
                <a:latin typeface="Cambria" pitchFamily="18" charset="0"/>
              </a:rPr>
              <a:t> </a:t>
            </a:r>
            <a:r>
              <a:rPr lang="en-US" dirty="0" err="1">
                <a:solidFill>
                  <a:schemeClr val="tx1"/>
                </a:solidFill>
                <a:latin typeface="Cambria" pitchFamily="18" charset="0"/>
              </a:rPr>
              <a:t>açıklanacaktır</a:t>
            </a:r>
            <a:r>
              <a:rPr lang="en-US" dirty="0">
                <a:solidFill>
                  <a:schemeClr val="tx1"/>
                </a:solidFill>
                <a:latin typeface="Cambria" pitchFamily="18" charset="0"/>
              </a:rPr>
              <a:t>. </a:t>
            </a:r>
          </a:p>
        </p:txBody>
      </p:sp>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sp>
        <p:nvSpPr>
          <p:cNvPr id="5" name="Başlık 1"/>
          <p:cNvSpPr>
            <a:spLocks noGrp="1"/>
          </p:cNvSpPr>
          <p:nvPr>
            <p:ph type="title"/>
          </p:nvPr>
        </p:nvSpPr>
        <p:spPr>
          <a:xfrm>
            <a:off x="838200" y="457200"/>
            <a:ext cx="7848600" cy="838200"/>
          </a:xfrm>
        </p:spPr>
        <p:txBody>
          <a:bodyPr>
            <a:normAutofit/>
          </a:bodyPr>
          <a:lstStyle/>
          <a:p>
            <a:r>
              <a:rPr lang="en-US" b="1" dirty="0" err="1">
                <a:latin typeface="Cambria" pitchFamily="18" charset="0"/>
              </a:rPr>
              <a:t>Derslere</a:t>
            </a:r>
            <a:r>
              <a:rPr lang="en-US" b="1" dirty="0">
                <a:latin typeface="Cambria" pitchFamily="18" charset="0"/>
              </a:rPr>
              <a:t> </a:t>
            </a:r>
            <a:r>
              <a:rPr lang="en-US" b="1" dirty="0" err="1">
                <a:latin typeface="Cambria" pitchFamily="18" charset="0"/>
              </a:rPr>
              <a:t>Devam</a:t>
            </a:r>
            <a:r>
              <a:rPr lang="en-US" b="1" dirty="0">
                <a:latin typeface="Cambria" pitchFamily="18" charset="0"/>
              </a:rPr>
              <a:t>/</a:t>
            </a:r>
            <a:r>
              <a:rPr lang="en-US" b="1" dirty="0" err="1">
                <a:latin typeface="Cambria" pitchFamily="18" charset="0"/>
              </a:rPr>
              <a:t>Devamsızlık</a:t>
            </a:r>
            <a:endParaRPr lang="en-US" b="1" dirty="0">
              <a:latin typeface="Cambria" pitchFamily="18" charset="0"/>
            </a:endParaRPr>
          </a:p>
        </p:txBody>
      </p:sp>
      <p:pic>
        <p:nvPicPr>
          <p:cNvPr id="6" name="3 Resim" descr="perfect_attendance_award_button_customizable-p145451468806446388b7akc_40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5075901"/>
            <a:ext cx="1905000" cy="178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32031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09600" y="1600200"/>
            <a:ext cx="7924800" cy="4724400"/>
          </a:xfrm>
        </p:spPr>
        <p:txBody>
          <a:bodyPr>
            <a:normAutofit/>
          </a:bodyPr>
          <a:lstStyle/>
          <a:p>
            <a:pPr>
              <a:lnSpc>
                <a:spcPct val="150000"/>
              </a:lnSpc>
            </a:pPr>
            <a:r>
              <a:rPr lang="en-US" dirty="0" err="1">
                <a:solidFill>
                  <a:schemeClr val="tx1"/>
                </a:solidFill>
                <a:latin typeface="Cambria" pitchFamily="18" charset="0"/>
              </a:rPr>
              <a:t>Toplam</a:t>
            </a:r>
            <a:r>
              <a:rPr lang="en-US" dirty="0">
                <a:solidFill>
                  <a:schemeClr val="tx1"/>
                </a:solidFill>
                <a:latin typeface="Cambria" pitchFamily="18" charset="0"/>
              </a:rPr>
              <a:t> </a:t>
            </a:r>
            <a:r>
              <a:rPr lang="en-US" dirty="0" err="1">
                <a:solidFill>
                  <a:schemeClr val="tx1"/>
                </a:solidFill>
                <a:latin typeface="Cambria" pitchFamily="18" charset="0"/>
              </a:rPr>
              <a:t>ders</a:t>
            </a:r>
            <a:r>
              <a:rPr lang="en-US" dirty="0">
                <a:solidFill>
                  <a:schemeClr val="tx1"/>
                </a:solidFill>
                <a:latin typeface="Cambria" pitchFamily="18" charset="0"/>
              </a:rPr>
              <a:t> </a:t>
            </a:r>
            <a:r>
              <a:rPr lang="en-US" dirty="0" err="1">
                <a:solidFill>
                  <a:schemeClr val="tx1"/>
                </a:solidFill>
                <a:latin typeface="Cambria" pitchFamily="18" charset="0"/>
              </a:rPr>
              <a:t>süresinin</a:t>
            </a:r>
            <a:r>
              <a:rPr lang="en-US" dirty="0">
                <a:solidFill>
                  <a:schemeClr val="tx1"/>
                </a:solidFill>
                <a:latin typeface="Cambria" pitchFamily="18" charset="0"/>
              </a:rPr>
              <a:t> </a:t>
            </a:r>
            <a:r>
              <a:rPr lang="en-US" b="1" dirty="0">
                <a:solidFill>
                  <a:schemeClr val="tx1"/>
                </a:solidFill>
                <a:latin typeface="Cambria" pitchFamily="18" charset="0"/>
              </a:rPr>
              <a:t>%15</a:t>
            </a:r>
            <a:r>
              <a:rPr lang="en-US" dirty="0">
                <a:solidFill>
                  <a:schemeClr val="tx1"/>
                </a:solidFill>
                <a:latin typeface="Cambria" pitchFamily="18" charset="0"/>
              </a:rPr>
              <a:t>’inden</a:t>
            </a:r>
            <a:r>
              <a:rPr lang="tr-TR" dirty="0">
                <a:solidFill>
                  <a:schemeClr val="tx1"/>
                </a:solidFill>
                <a:latin typeface="Cambria" pitchFamily="18" charset="0"/>
              </a:rPr>
              <a:t> (</a:t>
            </a:r>
            <a:r>
              <a:rPr lang="tr-TR" b="1" dirty="0">
                <a:solidFill>
                  <a:schemeClr val="tx1"/>
                </a:solidFill>
                <a:latin typeface="Cambria" pitchFamily="18" charset="0"/>
              </a:rPr>
              <a:t>1</a:t>
            </a:r>
            <a:r>
              <a:rPr lang="en-US" b="1" dirty="0">
                <a:solidFill>
                  <a:schemeClr val="tx1"/>
                </a:solidFill>
                <a:latin typeface="Cambria" pitchFamily="18" charset="0"/>
              </a:rPr>
              <a:t>10</a:t>
            </a:r>
            <a:r>
              <a:rPr lang="tr-TR" dirty="0">
                <a:solidFill>
                  <a:schemeClr val="tx1"/>
                </a:solidFill>
                <a:latin typeface="Cambria" pitchFamily="18" charset="0"/>
              </a:rPr>
              <a:t> saat)</a:t>
            </a:r>
            <a:r>
              <a:rPr lang="en-US" dirty="0">
                <a:solidFill>
                  <a:schemeClr val="tx1"/>
                </a:solidFill>
                <a:latin typeface="Cambria" pitchFamily="18" charset="0"/>
              </a:rPr>
              <a:t> </a:t>
            </a:r>
            <a:r>
              <a:rPr lang="en-US" dirty="0" err="1">
                <a:solidFill>
                  <a:schemeClr val="tx1"/>
                </a:solidFill>
                <a:latin typeface="Cambria" pitchFamily="18" charset="0"/>
              </a:rPr>
              <a:t>fazlasında</a:t>
            </a:r>
            <a:r>
              <a:rPr lang="en-US" dirty="0">
                <a:solidFill>
                  <a:schemeClr val="tx1"/>
                </a:solidFill>
                <a:latin typeface="Cambria" pitchFamily="18" charset="0"/>
              </a:rPr>
              <a:t> </a:t>
            </a:r>
            <a:r>
              <a:rPr lang="en-US" dirty="0" err="1">
                <a:solidFill>
                  <a:schemeClr val="tx1"/>
                </a:solidFill>
                <a:latin typeface="Cambria" pitchFamily="18" charset="0"/>
              </a:rPr>
              <a:t>devamsızlık</a:t>
            </a:r>
            <a:r>
              <a:rPr lang="en-US" dirty="0">
                <a:solidFill>
                  <a:schemeClr val="tx1"/>
                </a:solidFill>
                <a:latin typeface="Cambria" pitchFamily="18" charset="0"/>
              </a:rPr>
              <a:t> </a:t>
            </a:r>
            <a:r>
              <a:rPr lang="en-US" dirty="0" err="1">
                <a:solidFill>
                  <a:schemeClr val="tx1"/>
                </a:solidFill>
                <a:latin typeface="Cambria" pitchFamily="18" charset="0"/>
              </a:rPr>
              <a:t>yapan</a:t>
            </a:r>
            <a:r>
              <a:rPr lang="en-US" dirty="0">
                <a:solidFill>
                  <a:schemeClr val="tx1"/>
                </a:solidFill>
                <a:latin typeface="Cambria" pitchFamily="18" charset="0"/>
              </a:rPr>
              <a:t> </a:t>
            </a:r>
            <a:r>
              <a:rPr lang="en-US" dirty="0" err="1">
                <a:solidFill>
                  <a:schemeClr val="tx1"/>
                </a:solidFill>
                <a:latin typeface="Cambria" pitchFamily="18" charset="0"/>
              </a:rPr>
              <a:t>öğrenciler</a:t>
            </a:r>
            <a:r>
              <a:rPr lang="en-US" dirty="0">
                <a:solidFill>
                  <a:schemeClr val="tx1"/>
                </a:solidFill>
                <a:latin typeface="Cambria" pitchFamily="18" charset="0"/>
              </a:rPr>
              <a:t> </a:t>
            </a:r>
            <a:r>
              <a:rPr lang="en-US" dirty="0" err="1">
                <a:solidFill>
                  <a:schemeClr val="tx1"/>
                </a:solidFill>
                <a:latin typeface="Cambria" pitchFamily="18" charset="0"/>
              </a:rPr>
              <a:t>başarısız</a:t>
            </a:r>
            <a:r>
              <a:rPr lang="en-US" dirty="0">
                <a:solidFill>
                  <a:schemeClr val="tx1"/>
                </a:solidFill>
                <a:latin typeface="Cambria" pitchFamily="18" charset="0"/>
              </a:rPr>
              <a:t> </a:t>
            </a:r>
            <a:r>
              <a:rPr lang="en-US" dirty="0" err="1">
                <a:solidFill>
                  <a:schemeClr val="tx1"/>
                </a:solidFill>
                <a:latin typeface="Cambria" pitchFamily="18" charset="0"/>
              </a:rPr>
              <a:t>sayılır</a:t>
            </a:r>
            <a:r>
              <a:rPr lang="en-US" dirty="0">
                <a:solidFill>
                  <a:schemeClr val="tx1"/>
                </a:solidFill>
                <a:latin typeface="Cambria" pitchFamily="18" charset="0"/>
              </a:rPr>
              <a:t> </a:t>
            </a:r>
            <a:r>
              <a:rPr lang="en-US" dirty="0" err="1">
                <a:solidFill>
                  <a:schemeClr val="tx1"/>
                </a:solidFill>
                <a:latin typeface="Cambria" pitchFamily="18" charset="0"/>
              </a:rPr>
              <a:t>ve</a:t>
            </a:r>
            <a:r>
              <a:rPr lang="en-US" dirty="0">
                <a:solidFill>
                  <a:schemeClr val="tx1"/>
                </a:solidFill>
                <a:latin typeface="Cambria" pitchFamily="18" charset="0"/>
              </a:rPr>
              <a:t> </a:t>
            </a:r>
            <a:r>
              <a:rPr lang="en-US" dirty="0" err="1">
                <a:solidFill>
                  <a:schemeClr val="tx1"/>
                </a:solidFill>
                <a:latin typeface="Cambria" pitchFamily="18" charset="0"/>
              </a:rPr>
              <a:t>yıl</a:t>
            </a:r>
            <a:r>
              <a:rPr lang="tr-TR" dirty="0">
                <a:solidFill>
                  <a:schemeClr val="tx1"/>
                </a:solidFill>
                <a:latin typeface="Cambria" pitchFamily="18" charset="0"/>
              </a:rPr>
              <a:t> </a:t>
            </a:r>
            <a:r>
              <a:rPr lang="en-US" dirty="0" err="1">
                <a:solidFill>
                  <a:schemeClr val="tx1"/>
                </a:solidFill>
                <a:latin typeface="Cambria" pitchFamily="18" charset="0"/>
              </a:rPr>
              <a:t>sonunda</a:t>
            </a:r>
            <a:r>
              <a:rPr lang="en-US" dirty="0">
                <a:solidFill>
                  <a:schemeClr val="tx1"/>
                </a:solidFill>
                <a:latin typeface="Cambria" pitchFamily="18" charset="0"/>
              </a:rPr>
              <a:t> </a:t>
            </a:r>
            <a:r>
              <a:rPr lang="en-US" dirty="0" err="1">
                <a:solidFill>
                  <a:schemeClr val="tx1"/>
                </a:solidFill>
                <a:latin typeface="Cambria" pitchFamily="18" charset="0"/>
              </a:rPr>
              <a:t>yapılan</a:t>
            </a:r>
            <a:r>
              <a:rPr lang="en-US" dirty="0">
                <a:solidFill>
                  <a:schemeClr val="tx1"/>
                </a:solidFill>
                <a:latin typeface="Cambria" pitchFamily="18" charset="0"/>
              </a:rPr>
              <a:t> </a:t>
            </a:r>
            <a:r>
              <a:rPr lang="en-US" b="1" dirty="0">
                <a:solidFill>
                  <a:schemeClr val="tx1"/>
                </a:solidFill>
                <a:latin typeface="Cambria" pitchFamily="18" charset="0"/>
              </a:rPr>
              <a:t>final </a:t>
            </a:r>
            <a:r>
              <a:rPr lang="en-US" b="1" dirty="0" err="1">
                <a:solidFill>
                  <a:schemeClr val="tx1"/>
                </a:solidFill>
                <a:latin typeface="Cambria" pitchFamily="18" charset="0"/>
              </a:rPr>
              <a:t>sınavına</a:t>
            </a:r>
            <a:r>
              <a:rPr lang="en-US" b="1" dirty="0">
                <a:solidFill>
                  <a:schemeClr val="tx1"/>
                </a:solidFill>
                <a:latin typeface="Cambria" pitchFamily="18" charset="0"/>
              </a:rPr>
              <a:t> </a:t>
            </a:r>
            <a:r>
              <a:rPr lang="en-US" b="1" dirty="0" err="1">
                <a:solidFill>
                  <a:schemeClr val="tx1"/>
                </a:solidFill>
                <a:latin typeface="Cambria" pitchFamily="18" charset="0"/>
              </a:rPr>
              <a:t>giremezler</a:t>
            </a:r>
            <a:r>
              <a:rPr lang="en-US" dirty="0">
                <a:solidFill>
                  <a:schemeClr val="tx1"/>
                </a:solidFill>
                <a:latin typeface="Cambria" pitchFamily="18" charset="0"/>
              </a:rPr>
              <a:t>. </a:t>
            </a:r>
          </a:p>
          <a:p>
            <a:pPr>
              <a:lnSpc>
                <a:spcPct val="150000"/>
              </a:lnSpc>
            </a:pPr>
            <a:r>
              <a:rPr lang="en-US" dirty="0" err="1">
                <a:solidFill>
                  <a:schemeClr val="tx1"/>
                </a:solidFill>
                <a:latin typeface="Cambria" pitchFamily="18" charset="0"/>
              </a:rPr>
              <a:t>Devamsızlık</a:t>
            </a:r>
            <a:r>
              <a:rPr lang="en-US" dirty="0">
                <a:solidFill>
                  <a:schemeClr val="tx1"/>
                </a:solidFill>
                <a:latin typeface="Cambria" pitchFamily="18" charset="0"/>
              </a:rPr>
              <a:t> </a:t>
            </a:r>
            <a:r>
              <a:rPr lang="en-US" dirty="0" err="1">
                <a:solidFill>
                  <a:schemeClr val="tx1"/>
                </a:solidFill>
                <a:latin typeface="Cambria" pitchFamily="18" charset="0"/>
              </a:rPr>
              <a:t>için</a:t>
            </a:r>
            <a:r>
              <a:rPr lang="en-US" dirty="0">
                <a:solidFill>
                  <a:schemeClr val="tx1"/>
                </a:solidFill>
                <a:latin typeface="Cambria" pitchFamily="18" charset="0"/>
              </a:rPr>
              <a:t> </a:t>
            </a:r>
            <a:r>
              <a:rPr lang="en-US" dirty="0" err="1">
                <a:solidFill>
                  <a:schemeClr val="tx1"/>
                </a:solidFill>
                <a:latin typeface="Cambria" pitchFamily="18" charset="0"/>
              </a:rPr>
              <a:t>doktor</a:t>
            </a:r>
            <a:r>
              <a:rPr lang="en-US" dirty="0">
                <a:solidFill>
                  <a:schemeClr val="tx1"/>
                </a:solidFill>
                <a:latin typeface="Cambria" pitchFamily="18" charset="0"/>
              </a:rPr>
              <a:t> </a:t>
            </a:r>
            <a:r>
              <a:rPr lang="en-US" dirty="0" err="1">
                <a:solidFill>
                  <a:schemeClr val="tx1"/>
                </a:solidFill>
                <a:latin typeface="Cambria" pitchFamily="18" charset="0"/>
              </a:rPr>
              <a:t>raporları</a:t>
            </a:r>
            <a:r>
              <a:rPr lang="en-US" dirty="0">
                <a:solidFill>
                  <a:schemeClr val="tx1"/>
                </a:solidFill>
                <a:latin typeface="Cambria" pitchFamily="18" charset="0"/>
              </a:rPr>
              <a:t> </a:t>
            </a:r>
            <a:r>
              <a:rPr lang="en-US" dirty="0" err="1">
                <a:solidFill>
                  <a:schemeClr val="tx1"/>
                </a:solidFill>
                <a:latin typeface="Cambria" pitchFamily="18" charset="0"/>
              </a:rPr>
              <a:t>geçerli</a:t>
            </a:r>
            <a:r>
              <a:rPr lang="en-US" dirty="0">
                <a:solidFill>
                  <a:schemeClr val="tx1"/>
                </a:solidFill>
                <a:latin typeface="Cambria" pitchFamily="18" charset="0"/>
              </a:rPr>
              <a:t> </a:t>
            </a:r>
            <a:r>
              <a:rPr lang="en-US" dirty="0" err="1">
                <a:solidFill>
                  <a:schemeClr val="tx1"/>
                </a:solidFill>
                <a:latin typeface="Cambria" pitchFamily="18" charset="0"/>
              </a:rPr>
              <a:t>bir</a:t>
            </a:r>
            <a:r>
              <a:rPr lang="en-US" dirty="0">
                <a:solidFill>
                  <a:schemeClr val="tx1"/>
                </a:solidFill>
                <a:latin typeface="Cambria" pitchFamily="18" charset="0"/>
              </a:rPr>
              <a:t> </a:t>
            </a:r>
            <a:br>
              <a:rPr lang="en-US" dirty="0">
                <a:solidFill>
                  <a:schemeClr val="tx1"/>
                </a:solidFill>
                <a:latin typeface="Cambria" pitchFamily="18" charset="0"/>
              </a:rPr>
            </a:br>
            <a:r>
              <a:rPr lang="en-US" dirty="0" err="1">
                <a:solidFill>
                  <a:schemeClr val="tx1"/>
                </a:solidFill>
                <a:latin typeface="Cambria" pitchFamily="18" charset="0"/>
              </a:rPr>
              <a:t>mazeret</a:t>
            </a:r>
            <a:r>
              <a:rPr lang="en-US" dirty="0">
                <a:solidFill>
                  <a:schemeClr val="tx1"/>
                </a:solidFill>
                <a:latin typeface="Cambria" pitchFamily="18" charset="0"/>
              </a:rPr>
              <a:t> </a:t>
            </a:r>
            <a:r>
              <a:rPr lang="en-US" dirty="0" err="1">
                <a:solidFill>
                  <a:schemeClr val="tx1"/>
                </a:solidFill>
                <a:latin typeface="Cambria" pitchFamily="18" charset="0"/>
              </a:rPr>
              <a:t>olarak</a:t>
            </a:r>
            <a:r>
              <a:rPr lang="en-US" dirty="0">
                <a:solidFill>
                  <a:schemeClr val="tx1"/>
                </a:solidFill>
                <a:latin typeface="Cambria" pitchFamily="18" charset="0"/>
              </a:rPr>
              <a:t> </a:t>
            </a:r>
            <a:r>
              <a:rPr lang="en-US" dirty="0" err="1">
                <a:solidFill>
                  <a:schemeClr val="tx1"/>
                </a:solidFill>
                <a:latin typeface="Cambria" pitchFamily="18" charset="0"/>
              </a:rPr>
              <a:t>kabul</a:t>
            </a:r>
            <a:r>
              <a:rPr lang="en-US" dirty="0">
                <a:solidFill>
                  <a:schemeClr val="tx1"/>
                </a:solidFill>
                <a:latin typeface="Cambria" pitchFamily="18" charset="0"/>
              </a:rPr>
              <a:t> </a:t>
            </a:r>
            <a:r>
              <a:rPr lang="en-US" dirty="0" err="1">
                <a:solidFill>
                  <a:schemeClr val="tx1"/>
                </a:solidFill>
                <a:latin typeface="Cambria" pitchFamily="18" charset="0"/>
              </a:rPr>
              <a:t>edilmez</a:t>
            </a:r>
            <a:r>
              <a:rPr lang="en-US" dirty="0">
                <a:solidFill>
                  <a:schemeClr val="tx1"/>
                </a:solidFill>
                <a:latin typeface="Cambria" pitchFamily="18" charset="0"/>
              </a:rPr>
              <a:t>.</a:t>
            </a:r>
          </a:p>
          <a:p>
            <a:endParaRPr lang="en-US" dirty="0">
              <a:solidFill>
                <a:schemeClr val="tx1"/>
              </a:solidFill>
              <a:latin typeface="Cambria" pitchFamily="18" charset="0"/>
            </a:endParaRPr>
          </a:p>
        </p:txBody>
      </p:sp>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sp>
        <p:nvSpPr>
          <p:cNvPr id="5" name="Başlık 1"/>
          <p:cNvSpPr>
            <a:spLocks noGrp="1"/>
          </p:cNvSpPr>
          <p:nvPr>
            <p:ph type="title"/>
          </p:nvPr>
        </p:nvSpPr>
        <p:spPr>
          <a:xfrm>
            <a:off x="838200" y="457200"/>
            <a:ext cx="7848600" cy="838200"/>
          </a:xfrm>
        </p:spPr>
        <p:txBody>
          <a:bodyPr>
            <a:normAutofit/>
          </a:bodyPr>
          <a:lstStyle/>
          <a:p>
            <a:r>
              <a:rPr lang="en-US" b="1" dirty="0" err="1">
                <a:latin typeface="Cambria" pitchFamily="18" charset="0"/>
              </a:rPr>
              <a:t>Derslere</a:t>
            </a:r>
            <a:r>
              <a:rPr lang="en-US" b="1" dirty="0">
                <a:latin typeface="Cambria" pitchFamily="18" charset="0"/>
              </a:rPr>
              <a:t> </a:t>
            </a:r>
            <a:r>
              <a:rPr lang="en-US" b="1" dirty="0" err="1">
                <a:latin typeface="Cambria" pitchFamily="18" charset="0"/>
              </a:rPr>
              <a:t>Devam</a:t>
            </a:r>
            <a:r>
              <a:rPr lang="en-US" b="1" dirty="0">
                <a:latin typeface="Cambria" pitchFamily="18" charset="0"/>
              </a:rPr>
              <a:t>/</a:t>
            </a:r>
            <a:r>
              <a:rPr lang="en-US" b="1" dirty="0" err="1">
                <a:latin typeface="Cambria" pitchFamily="18" charset="0"/>
              </a:rPr>
              <a:t>Devamsızlık</a:t>
            </a:r>
            <a:endParaRPr lang="en-US" b="1" dirty="0">
              <a:latin typeface="Cambria" pitchFamily="18" charset="0"/>
            </a:endParaRPr>
          </a:p>
        </p:txBody>
      </p:sp>
      <p:pic>
        <p:nvPicPr>
          <p:cNvPr id="6" name="3 Resim" descr="perfect_attendance_award_button_customizable-p145451468806446388b7akc_40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4648198"/>
            <a:ext cx="2362200" cy="220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5762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4267200"/>
            <a:ext cx="2361063" cy="2200828"/>
          </a:xfrm>
          <a:prstGeom prst="rect">
            <a:avLst/>
          </a:prstGeom>
        </p:spPr>
      </p:pic>
      <p:sp>
        <p:nvSpPr>
          <p:cNvPr id="3" name="İçerik Yer Tutucusu 2"/>
          <p:cNvSpPr>
            <a:spLocks noGrp="1"/>
          </p:cNvSpPr>
          <p:nvPr>
            <p:ph idx="1"/>
          </p:nvPr>
        </p:nvSpPr>
        <p:spPr>
          <a:xfrm>
            <a:off x="609600" y="1600200"/>
            <a:ext cx="7924800" cy="4232429"/>
          </a:xfrm>
        </p:spPr>
        <p:txBody>
          <a:bodyPr/>
          <a:lstStyle/>
          <a:p>
            <a:pPr marL="68580" indent="0">
              <a:lnSpc>
                <a:spcPct val="150000"/>
              </a:lnSpc>
              <a:spcBef>
                <a:spcPts val="700"/>
              </a:spcBef>
              <a:spcAft>
                <a:spcPts val="3000"/>
              </a:spcAft>
              <a:buNone/>
            </a:pPr>
            <a:r>
              <a:rPr lang="en-US" b="1" dirty="0" err="1">
                <a:solidFill>
                  <a:schemeClr val="tx1"/>
                </a:solidFill>
                <a:latin typeface="Cambria" pitchFamily="18" charset="0"/>
              </a:rPr>
              <a:t>Bağımsız</a:t>
            </a:r>
            <a:r>
              <a:rPr lang="en-US" b="1" dirty="0">
                <a:solidFill>
                  <a:schemeClr val="tx1"/>
                </a:solidFill>
                <a:latin typeface="Cambria" pitchFamily="18" charset="0"/>
              </a:rPr>
              <a:t> </a:t>
            </a:r>
            <a:r>
              <a:rPr lang="en-US" b="1" dirty="0" err="1">
                <a:solidFill>
                  <a:schemeClr val="tx1"/>
                </a:solidFill>
                <a:latin typeface="Cambria" pitchFamily="18" charset="0"/>
              </a:rPr>
              <a:t>dil</a:t>
            </a:r>
            <a:r>
              <a:rPr lang="en-US" b="1" dirty="0">
                <a:solidFill>
                  <a:schemeClr val="tx1"/>
                </a:solidFill>
                <a:latin typeface="Cambria" pitchFamily="18" charset="0"/>
              </a:rPr>
              <a:t> </a:t>
            </a:r>
            <a:r>
              <a:rPr lang="en-US" b="1" dirty="0" err="1">
                <a:solidFill>
                  <a:schemeClr val="tx1"/>
                </a:solidFill>
                <a:latin typeface="Cambria" pitchFamily="18" charset="0"/>
              </a:rPr>
              <a:t>merkezi</a:t>
            </a:r>
            <a:r>
              <a:rPr lang="en-US" b="1" dirty="0">
                <a:solidFill>
                  <a:schemeClr val="tx1"/>
                </a:solidFill>
                <a:latin typeface="Cambria" pitchFamily="18" charset="0"/>
              </a:rPr>
              <a:t>: </a:t>
            </a:r>
            <a:r>
              <a:rPr lang="en-US" dirty="0" err="1">
                <a:solidFill>
                  <a:schemeClr val="tx1"/>
                </a:solidFill>
                <a:latin typeface="Cambria" pitchFamily="18" charset="0"/>
              </a:rPr>
              <a:t>Bağımsız</a:t>
            </a:r>
            <a:r>
              <a:rPr lang="en-US" dirty="0">
                <a:solidFill>
                  <a:schemeClr val="tx1"/>
                </a:solidFill>
                <a:latin typeface="Cambria" pitchFamily="18" charset="0"/>
              </a:rPr>
              <a:t> </a:t>
            </a:r>
            <a:r>
              <a:rPr lang="en-US" dirty="0" err="1">
                <a:solidFill>
                  <a:schemeClr val="tx1"/>
                </a:solidFill>
                <a:latin typeface="Cambria" pitchFamily="18" charset="0"/>
              </a:rPr>
              <a:t>Dil</a:t>
            </a:r>
            <a:r>
              <a:rPr lang="en-US" dirty="0">
                <a:solidFill>
                  <a:schemeClr val="tx1"/>
                </a:solidFill>
                <a:latin typeface="Cambria" pitchFamily="18" charset="0"/>
              </a:rPr>
              <a:t> </a:t>
            </a:r>
            <a:r>
              <a:rPr lang="en-US" dirty="0" err="1">
                <a:solidFill>
                  <a:schemeClr val="tx1"/>
                </a:solidFill>
                <a:latin typeface="Cambria" pitchFamily="18" charset="0"/>
              </a:rPr>
              <a:t>Öğrenme</a:t>
            </a:r>
            <a:r>
              <a:rPr lang="en-US" dirty="0">
                <a:solidFill>
                  <a:schemeClr val="tx1"/>
                </a:solidFill>
                <a:latin typeface="Cambria" pitchFamily="18" charset="0"/>
              </a:rPr>
              <a:t> </a:t>
            </a:r>
            <a:r>
              <a:rPr lang="en-US" dirty="0" err="1">
                <a:solidFill>
                  <a:schemeClr val="tx1"/>
                </a:solidFill>
                <a:latin typeface="Cambria" pitchFamily="18" charset="0"/>
              </a:rPr>
              <a:t>Merkezi’nde</a:t>
            </a:r>
            <a:r>
              <a:rPr lang="en-US" dirty="0">
                <a:solidFill>
                  <a:schemeClr val="tx1"/>
                </a:solidFill>
                <a:latin typeface="Cambria" pitchFamily="18" charset="0"/>
              </a:rPr>
              <a:t> (Independent Learning Center) </a:t>
            </a:r>
            <a:r>
              <a:rPr lang="en-US" dirty="0" err="1">
                <a:solidFill>
                  <a:schemeClr val="tx1"/>
                </a:solidFill>
                <a:latin typeface="Cambria" pitchFamily="18" charset="0"/>
              </a:rPr>
              <a:t>öğrencilerimiz</a:t>
            </a:r>
            <a:r>
              <a:rPr lang="en-US" dirty="0">
                <a:solidFill>
                  <a:schemeClr val="tx1"/>
                </a:solidFill>
                <a:latin typeface="Cambria" pitchFamily="18" charset="0"/>
              </a:rPr>
              <a:t> </a:t>
            </a:r>
            <a:r>
              <a:rPr lang="en-US" dirty="0" err="1">
                <a:solidFill>
                  <a:schemeClr val="tx1"/>
                </a:solidFill>
                <a:latin typeface="Cambria" pitchFamily="18" charset="0"/>
              </a:rPr>
              <a:t>İngilizce</a:t>
            </a:r>
            <a:r>
              <a:rPr lang="en-US" dirty="0">
                <a:solidFill>
                  <a:schemeClr val="tx1"/>
                </a:solidFill>
                <a:latin typeface="Cambria" pitchFamily="18" charset="0"/>
              </a:rPr>
              <a:t> </a:t>
            </a:r>
            <a:r>
              <a:rPr lang="en-US" dirty="0" err="1">
                <a:solidFill>
                  <a:schemeClr val="tx1"/>
                </a:solidFill>
                <a:latin typeface="Cambria" pitchFamily="18" charset="0"/>
              </a:rPr>
              <a:t>gazeteleri</a:t>
            </a:r>
            <a:r>
              <a:rPr lang="en-US" dirty="0">
                <a:solidFill>
                  <a:schemeClr val="tx1"/>
                </a:solidFill>
                <a:latin typeface="Cambria" pitchFamily="18" charset="0"/>
              </a:rPr>
              <a:t> </a:t>
            </a:r>
            <a:r>
              <a:rPr lang="en-US" dirty="0" err="1">
                <a:solidFill>
                  <a:schemeClr val="tx1"/>
                </a:solidFill>
                <a:latin typeface="Cambria" pitchFamily="18" charset="0"/>
              </a:rPr>
              <a:t>ve</a:t>
            </a:r>
            <a:r>
              <a:rPr lang="en-US" dirty="0">
                <a:solidFill>
                  <a:schemeClr val="tx1"/>
                </a:solidFill>
                <a:latin typeface="Cambria" pitchFamily="18" charset="0"/>
              </a:rPr>
              <a:t> </a:t>
            </a:r>
            <a:r>
              <a:rPr lang="en-US" dirty="0" err="1">
                <a:solidFill>
                  <a:schemeClr val="tx1"/>
                </a:solidFill>
                <a:latin typeface="Cambria" pitchFamily="18" charset="0"/>
              </a:rPr>
              <a:t>dergileri</a:t>
            </a:r>
            <a:r>
              <a:rPr lang="en-US" dirty="0">
                <a:solidFill>
                  <a:schemeClr val="tx1"/>
                </a:solidFill>
                <a:latin typeface="Cambria" pitchFamily="18" charset="0"/>
              </a:rPr>
              <a:t> </a:t>
            </a:r>
            <a:r>
              <a:rPr lang="en-US" dirty="0" err="1">
                <a:solidFill>
                  <a:schemeClr val="tx1"/>
                </a:solidFill>
                <a:latin typeface="Cambria" pitchFamily="18" charset="0"/>
              </a:rPr>
              <a:t>okuyabilir</a:t>
            </a:r>
            <a:r>
              <a:rPr lang="en-US" dirty="0">
                <a:solidFill>
                  <a:schemeClr val="tx1"/>
                </a:solidFill>
                <a:latin typeface="Cambria" pitchFamily="18" charset="0"/>
              </a:rPr>
              <a:t>, </a:t>
            </a:r>
            <a:r>
              <a:rPr lang="en-US" dirty="0" err="1">
                <a:solidFill>
                  <a:schemeClr val="tx1"/>
                </a:solidFill>
                <a:latin typeface="Cambria" pitchFamily="18" charset="0"/>
              </a:rPr>
              <a:t>seviyelere</a:t>
            </a:r>
            <a:r>
              <a:rPr lang="en-US" dirty="0">
                <a:solidFill>
                  <a:schemeClr val="tx1"/>
                </a:solidFill>
                <a:latin typeface="Cambria" pitchFamily="18" charset="0"/>
              </a:rPr>
              <a:t> </a:t>
            </a:r>
            <a:r>
              <a:rPr lang="en-US" dirty="0" err="1">
                <a:solidFill>
                  <a:schemeClr val="tx1"/>
                </a:solidFill>
                <a:latin typeface="Cambria" pitchFamily="18" charset="0"/>
              </a:rPr>
              <a:t>göre</a:t>
            </a:r>
            <a:r>
              <a:rPr lang="en-US" dirty="0">
                <a:solidFill>
                  <a:schemeClr val="tx1"/>
                </a:solidFill>
                <a:latin typeface="Cambria" pitchFamily="18" charset="0"/>
              </a:rPr>
              <a:t> </a:t>
            </a:r>
            <a:r>
              <a:rPr lang="en-US" dirty="0" err="1">
                <a:solidFill>
                  <a:schemeClr val="tx1"/>
                </a:solidFill>
                <a:latin typeface="Cambria" pitchFamily="18" charset="0"/>
              </a:rPr>
              <a:t>ayrılmış</a:t>
            </a:r>
            <a:r>
              <a:rPr lang="en-US" dirty="0">
                <a:solidFill>
                  <a:schemeClr val="tx1"/>
                </a:solidFill>
                <a:latin typeface="Cambria" pitchFamily="18" charset="0"/>
              </a:rPr>
              <a:t> </a:t>
            </a:r>
            <a:r>
              <a:rPr lang="en-US" dirty="0" err="1">
                <a:solidFill>
                  <a:schemeClr val="tx1"/>
                </a:solidFill>
                <a:latin typeface="Cambria" pitchFamily="18" charset="0"/>
              </a:rPr>
              <a:t>kitapları</a:t>
            </a:r>
            <a:r>
              <a:rPr lang="en-US" dirty="0">
                <a:solidFill>
                  <a:schemeClr val="tx1"/>
                </a:solidFill>
                <a:latin typeface="Cambria" pitchFamily="18" charset="0"/>
              </a:rPr>
              <a:t> </a:t>
            </a:r>
            <a:r>
              <a:rPr lang="en-US" dirty="0" err="1">
                <a:solidFill>
                  <a:schemeClr val="tx1"/>
                </a:solidFill>
                <a:latin typeface="Cambria" pitchFamily="18" charset="0"/>
              </a:rPr>
              <a:t>okuyarak</a:t>
            </a:r>
            <a:r>
              <a:rPr lang="en-US" dirty="0">
                <a:solidFill>
                  <a:schemeClr val="tx1"/>
                </a:solidFill>
                <a:latin typeface="Cambria" pitchFamily="18" charset="0"/>
              </a:rPr>
              <a:t> </a:t>
            </a:r>
            <a:r>
              <a:rPr lang="en-US" dirty="0" err="1">
                <a:solidFill>
                  <a:schemeClr val="tx1"/>
                </a:solidFill>
                <a:latin typeface="Cambria" pitchFamily="18" charset="0"/>
              </a:rPr>
              <a:t>İngilizce</a:t>
            </a:r>
            <a:r>
              <a:rPr lang="en-US" dirty="0">
                <a:solidFill>
                  <a:schemeClr val="tx1"/>
                </a:solidFill>
                <a:latin typeface="Cambria" pitchFamily="18" charset="0"/>
              </a:rPr>
              <a:t> </a:t>
            </a:r>
            <a:r>
              <a:rPr lang="en-US" dirty="0" err="1">
                <a:solidFill>
                  <a:schemeClr val="tx1"/>
                </a:solidFill>
                <a:latin typeface="Cambria" pitchFamily="18" charset="0"/>
              </a:rPr>
              <a:t>kelime</a:t>
            </a:r>
            <a:r>
              <a:rPr lang="en-US" dirty="0">
                <a:solidFill>
                  <a:schemeClr val="tx1"/>
                </a:solidFill>
                <a:latin typeface="Cambria" pitchFamily="18" charset="0"/>
              </a:rPr>
              <a:t> </a:t>
            </a:r>
            <a:r>
              <a:rPr lang="en-US" dirty="0" err="1">
                <a:solidFill>
                  <a:schemeClr val="tx1"/>
                </a:solidFill>
                <a:latin typeface="Cambria" pitchFamily="18" charset="0"/>
              </a:rPr>
              <a:t>bilgilerini</a:t>
            </a:r>
            <a:r>
              <a:rPr lang="en-US" dirty="0">
                <a:solidFill>
                  <a:schemeClr val="tx1"/>
                </a:solidFill>
                <a:latin typeface="Cambria" pitchFamily="18" charset="0"/>
              </a:rPr>
              <a:t> </a:t>
            </a:r>
            <a:r>
              <a:rPr lang="en-US" dirty="0" err="1">
                <a:solidFill>
                  <a:schemeClr val="tx1"/>
                </a:solidFill>
                <a:latin typeface="Cambria" pitchFamily="18" charset="0"/>
              </a:rPr>
              <a:t>arttırabilir</a:t>
            </a:r>
            <a:r>
              <a:rPr lang="en-US" dirty="0">
                <a:solidFill>
                  <a:schemeClr val="tx1"/>
                </a:solidFill>
                <a:latin typeface="Cambria" pitchFamily="18" charset="0"/>
              </a:rPr>
              <a:t>, </a:t>
            </a:r>
            <a:r>
              <a:rPr lang="en-US" dirty="0" err="1">
                <a:solidFill>
                  <a:schemeClr val="tx1"/>
                </a:solidFill>
                <a:latin typeface="Cambria" pitchFamily="18" charset="0"/>
              </a:rPr>
              <a:t>dilbilgisi</a:t>
            </a:r>
            <a:r>
              <a:rPr lang="en-US" dirty="0">
                <a:solidFill>
                  <a:schemeClr val="tx1"/>
                </a:solidFill>
                <a:latin typeface="Cambria" pitchFamily="18" charset="0"/>
              </a:rPr>
              <a:t> </a:t>
            </a:r>
            <a:r>
              <a:rPr lang="en-US" dirty="0" err="1">
                <a:solidFill>
                  <a:schemeClr val="tx1"/>
                </a:solidFill>
                <a:latin typeface="Cambria" pitchFamily="18" charset="0"/>
              </a:rPr>
              <a:t>kitapları</a:t>
            </a:r>
            <a:r>
              <a:rPr lang="en-US" dirty="0">
                <a:solidFill>
                  <a:schemeClr val="tx1"/>
                </a:solidFill>
                <a:latin typeface="Cambria" pitchFamily="18" charset="0"/>
              </a:rPr>
              <a:t> </a:t>
            </a:r>
            <a:r>
              <a:rPr lang="en-US" dirty="0" err="1">
                <a:solidFill>
                  <a:schemeClr val="tx1"/>
                </a:solidFill>
                <a:latin typeface="Cambria" pitchFamily="18" charset="0"/>
              </a:rPr>
              <a:t>ile</a:t>
            </a:r>
            <a:r>
              <a:rPr lang="en-US" dirty="0">
                <a:solidFill>
                  <a:schemeClr val="tx1"/>
                </a:solidFill>
                <a:latin typeface="Cambria" pitchFamily="18" charset="0"/>
              </a:rPr>
              <a:t> </a:t>
            </a:r>
            <a:r>
              <a:rPr lang="en-US" dirty="0" err="1">
                <a:solidFill>
                  <a:schemeClr val="tx1"/>
                </a:solidFill>
                <a:latin typeface="Cambria" pitchFamily="18" charset="0"/>
              </a:rPr>
              <a:t>araştırma</a:t>
            </a:r>
            <a:r>
              <a:rPr lang="en-US" dirty="0">
                <a:solidFill>
                  <a:schemeClr val="tx1"/>
                </a:solidFill>
                <a:latin typeface="Cambria" pitchFamily="18" charset="0"/>
              </a:rPr>
              <a:t> </a:t>
            </a:r>
            <a:r>
              <a:rPr lang="en-US" dirty="0" err="1">
                <a:solidFill>
                  <a:schemeClr val="tx1"/>
                </a:solidFill>
                <a:latin typeface="Cambria" pitchFamily="18" charset="0"/>
              </a:rPr>
              <a:t>ve</a:t>
            </a:r>
            <a:r>
              <a:rPr lang="en-US" dirty="0">
                <a:solidFill>
                  <a:schemeClr val="tx1"/>
                </a:solidFill>
                <a:latin typeface="Cambria" pitchFamily="18" charset="0"/>
              </a:rPr>
              <a:t> </a:t>
            </a:r>
            <a:r>
              <a:rPr lang="en-US" dirty="0" err="1">
                <a:solidFill>
                  <a:schemeClr val="tx1"/>
                </a:solidFill>
                <a:latin typeface="Cambria" pitchFamily="18" charset="0"/>
              </a:rPr>
              <a:t>pratik</a:t>
            </a:r>
            <a:r>
              <a:rPr lang="en-US" dirty="0">
                <a:solidFill>
                  <a:schemeClr val="tx1"/>
                </a:solidFill>
                <a:latin typeface="Cambria" pitchFamily="18" charset="0"/>
              </a:rPr>
              <a:t> </a:t>
            </a:r>
            <a:r>
              <a:rPr lang="en-US" dirty="0" err="1">
                <a:solidFill>
                  <a:schemeClr val="tx1"/>
                </a:solidFill>
                <a:latin typeface="Cambria" pitchFamily="18" charset="0"/>
              </a:rPr>
              <a:t>yapabilirler</a:t>
            </a:r>
            <a:r>
              <a:rPr lang="en-US" dirty="0">
                <a:solidFill>
                  <a:schemeClr val="tx1"/>
                </a:solidFill>
                <a:latin typeface="Cambria" pitchFamily="18" charset="0"/>
              </a:rPr>
              <a:t>.</a:t>
            </a:r>
          </a:p>
          <a:p>
            <a:pPr marL="68580" indent="0">
              <a:buNone/>
            </a:pPr>
            <a:endParaRPr lang="en-US" b="1" dirty="0">
              <a:solidFill>
                <a:schemeClr val="tx1"/>
              </a:solidFill>
              <a:latin typeface="Cambria" pitchFamily="18" charset="0"/>
            </a:endParaRPr>
          </a:p>
        </p:txBody>
      </p:sp>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sp>
        <p:nvSpPr>
          <p:cNvPr id="5" name="Başlık 1"/>
          <p:cNvSpPr>
            <a:spLocks noGrp="1"/>
          </p:cNvSpPr>
          <p:nvPr>
            <p:ph type="title"/>
          </p:nvPr>
        </p:nvSpPr>
        <p:spPr>
          <a:xfrm>
            <a:off x="838200" y="457200"/>
            <a:ext cx="7848600" cy="838200"/>
          </a:xfrm>
        </p:spPr>
        <p:txBody>
          <a:bodyPr>
            <a:normAutofit/>
          </a:bodyPr>
          <a:lstStyle/>
          <a:p>
            <a:r>
              <a:rPr lang="en-US" b="1" dirty="0" err="1">
                <a:latin typeface="Cambria" pitchFamily="18" charset="0"/>
              </a:rPr>
              <a:t>Ders</a:t>
            </a:r>
            <a:r>
              <a:rPr lang="en-US" b="1" dirty="0">
                <a:latin typeface="Cambria" pitchFamily="18" charset="0"/>
              </a:rPr>
              <a:t> </a:t>
            </a:r>
            <a:r>
              <a:rPr lang="en-US" b="1" dirty="0" err="1">
                <a:latin typeface="Cambria" pitchFamily="18" charset="0"/>
              </a:rPr>
              <a:t>Dışı</a:t>
            </a:r>
            <a:r>
              <a:rPr lang="en-US" b="1" dirty="0">
                <a:latin typeface="Cambria" pitchFamily="18" charset="0"/>
              </a:rPr>
              <a:t> </a:t>
            </a:r>
            <a:r>
              <a:rPr lang="en-US" b="1" dirty="0" err="1">
                <a:latin typeface="Cambria" pitchFamily="18" charset="0"/>
              </a:rPr>
              <a:t>Etkinlikler</a:t>
            </a:r>
            <a:endParaRPr lang="en-US" b="1" dirty="0">
              <a:latin typeface="Cambria" pitchFamily="18" charset="0"/>
            </a:endParaRPr>
          </a:p>
        </p:txBody>
      </p:sp>
      <p:pic>
        <p:nvPicPr>
          <p:cNvPr id="7" name="Picture 6"/>
          <p:cNvPicPr>
            <a:picLocks noChangeAspect="1"/>
          </p:cNvPicPr>
          <p:nvPr/>
        </p:nvPicPr>
        <p:blipFill>
          <a:blip r:embed="rId3"/>
          <a:stretch>
            <a:fillRect/>
          </a:stretch>
        </p:blipFill>
        <p:spPr>
          <a:xfrm>
            <a:off x="7543800" y="4425094"/>
            <a:ext cx="1600200" cy="2432906"/>
          </a:xfrm>
          <a:prstGeom prst="rect">
            <a:avLst/>
          </a:prstGeom>
        </p:spPr>
      </p:pic>
    </p:spTree>
    <p:extLst>
      <p:ext uri="{BB962C8B-B14F-4D97-AF65-F5344CB8AC3E}">
        <p14:creationId xmlns:p14="http://schemas.microsoft.com/office/powerpoint/2010/main" val="3843203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600200"/>
            <a:ext cx="8305800" cy="4232429"/>
          </a:xfrm>
        </p:spPr>
        <p:txBody>
          <a:bodyPr/>
          <a:lstStyle/>
          <a:p>
            <a:pPr marL="68580" indent="0">
              <a:lnSpc>
                <a:spcPct val="150000"/>
              </a:lnSpc>
              <a:buNone/>
            </a:pPr>
            <a:r>
              <a:rPr lang="en-US" b="1" dirty="0" err="1">
                <a:solidFill>
                  <a:schemeClr val="tx1"/>
                </a:solidFill>
                <a:latin typeface="Cambria" pitchFamily="18" charset="0"/>
              </a:rPr>
              <a:t>Dil</a:t>
            </a:r>
            <a:r>
              <a:rPr lang="en-US" b="1" dirty="0">
                <a:solidFill>
                  <a:schemeClr val="tx1"/>
                </a:solidFill>
                <a:latin typeface="Cambria" pitchFamily="18" charset="0"/>
              </a:rPr>
              <a:t> </a:t>
            </a:r>
            <a:r>
              <a:rPr lang="en-US" b="1" dirty="0" err="1">
                <a:solidFill>
                  <a:schemeClr val="tx1"/>
                </a:solidFill>
                <a:latin typeface="Cambria" pitchFamily="18" charset="0"/>
              </a:rPr>
              <a:t>Laboratuvarları</a:t>
            </a:r>
            <a:r>
              <a:rPr lang="en-US" dirty="0">
                <a:solidFill>
                  <a:schemeClr val="tx1"/>
                </a:solidFill>
                <a:latin typeface="Cambria" pitchFamily="18" charset="0"/>
              </a:rPr>
              <a:t>:  </a:t>
            </a:r>
            <a:r>
              <a:rPr lang="en-US" dirty="0" err="1">
                <a:solidFill>
                  <a:schemeClr val="tx1"/>
                </a:solidFill>
                <a:latin typeface="Cambria" pitchFamily="18" charset="0"/>
              </a:rPr>
              <a:t>Yabancı</a:t>
            </a:r>
            <a:r>
              <a:rPr lang="en-US" dirty="0">
                <a:solidFill>
                  <a:schemeClr val="tx1"/>
                </a:solidFill>
                <a:latin typeface="Cambria" pitchFamily="18" charset="0"/>
              </a:rPr>
              <a:t> Diller </a:t>
            </a:r>
            <a:r>
              <a:rPr lang="en-US" dirty="0" err="1">
                <a:solidFill>
                  <a:schemeClr val="tx1"/>
                </a:solidFill>
                <a:latin typeface="Cambria" pitchFamily="18" charset="0"/>
              </a:rPr>
              <a:t>Yüksekokulu’nda</a:t>
            </a:r>
            <a:r>
              <a:rPr lang="en-US" dirty="0">
                <a:solidFill>
                  <a:schemeClr val="tx1"/>
                </a:solidFill>
                <a:latin typeface="Cambria" pitchFamily="18" charset="0"/>
              </a:rPr>
              <a:t> </a:t>
            </a:r>
            <a:r>
              <a:rPr lang="en-US" dirty="0" err="1">
                <a:solidFill>
                  <a:schemeClr val="tx1"/>
                </a:solidFill>
                <a:latin typeface="Cambria" pitchFamily="18" charset="0"/>
              </a:rPr>
              <a:t>hazırlık</a:t>
            </a:r>
            <a:r>
              <a:rPr lang="en-US" dirty="0">
                <a:solidFill>
                  <a:schemeClr val="tx1"/>
                </a:solidFill>
                <a:latin typeface="Cambria" pitchFamily="18" charset="0"/>
              </a:rPr>
              <a:t> </a:t>
            </a:r>
            <a:r>
              <a:rPr lang="en-US" dirty="0" err="1">
                <a:solidFill>
                  <a:schemeClr val="tx1"/>
                </a:solidFill>
                <a:latin typeface="Cambria" pitchFamily="18" charset="0"/>
              </a:rPr>
              <a:t>sınıflarının</a:t>
            </a:r>
            <a:r>
              <a:rPr lang="en-US" dirty="0">
                <a:solidFill>
                  <a:schemeClr val="tx1"/>
                </a:solidFill>
                <a:latin typeface="Cambria" pitchFamily="18" charset="0"/>
              </a:rPr>
              <a:t> </a:t>
            </a:r>
            <a:r>
              <a:rPr lang="en-US" dirty="0" err="1">
                <a:solidFill>
                  <a:schemeClr val="tx1"/>
                </a:solidFill>
                <a:latin typeface="Cambria" pitchFamily="18" charset="0"/>
              </a:rPr>
              <a:t>dil</a:t>
            </a:r>
            <a:r>
              <a:rPr lang="en-US" dirty="0">
                <a:solidFill>
                  <a:schemeClr val="tx1"/>
                </a:solidFill>
                <a:latin typeface="Cambria" pitchFamily="18" charset="0"/>
              </a:rPr>
              <a:t> </a:t>
            </a:r>
            <a:r>
              <a:rPr lang="en-US" dirty="0" err="1">
                <a:solidFill>
                  <a:schemeClr val="tx1"/>
                </a:solidFill>
                <a:latin typeface="Cambria" pitchFamily="18" charset="0"/>
              </a:rPr>
              <a:t>eğitiminde</a:t>
            </a:r>
            <a:r>
              <a:rPr lang="en-US" dirty="0">
                <a:solidFill>
                  <a:schemeClr val="tx1"/>
                </a:solidFill>
                <a:latin typeface="Cambria" pitchFamily="18" charset="0"/>
              </a:rPr>
              <a:t> </a:t>
            </a:r>
            <a:r>
              <a:rPr lang="en-US" dirty="0" err="1">
                <a:solidFill>
                  <a:schemeClr val="tx1"/>
                </a:solidFill>
                <a:latin typeface="Cambria" pitchFamily="18" charset="0"/>
              </a:rPr>
              <a:t>kullanılmak</a:t>
            </a:r>
            <a:r>
              <a:rPr lang="en-US" dirty="0">
                <a:solidFill>
                  <a:schemeClr val="tx1"/>
                </a:solidFill>
                <a:latin typeface="Cambria" pitchFamily="18" charset="0"/>
              </a:rPr>
              <a:t> </a:t>
            </a:r>
            <a:r>
              <a:rPr lang="en-US" dirty="0" err="1">
                <a:solidFill>
                  <a:schemeClr val="tx1"/>
                </a:solidFill>
                <a:latin typeface="Cambria" pitchFamily="18" charset="0"/>
              </a:rPr>
              <a:t>üzere</a:t>
            </a:r>
            <a:r>
              <a:rPr lang="en-US" dirty="0">
                <a:solidFill>
                  <a:schemeClr val="tx1"/>
                </a:solidFill>
                <a:latin typeface="Cambria" pitchFamily="18" charset="0"/>
              </a:rPr>
              <a:t> 2 </a:t>
            </a:r>
            <a:r>
              <a:rPr lang="en-US" dirty="0" err="1">
                <a:solidFill>
                  <a:schemeClr val="tx1"/>
                </a:solidFill>
                <a:latin typeface="Cambria" pitchFamily="18" charset="0"/>
              </a:rPr>
              <a:t>adet</a:t>
            </a:r>
            <a:r>
              <a:rPr lang="en-US" dirty="0">
                <a:solidFill>
                  <a:schemeClr val="tx1"/>
                </a:solidFill>
                <a:latin typeface="Cambria" pitchFamily="18" charset="0"/>
              </a:rPr>
              <a:t> </a:t>
            </a:r>
            <a:r>
              <a:rPr lang="en-US" dirty="0" err="1">
                <a:solidFill>
                  <a:schemeClr val="tx1"/>
                </a:solidFill>
                <a:latin typeface="Cambria" pitchFamily="18" charset="0"/>
              </a:rPr>
              <a:t>dil</a:t>
            </a:r>
            <a:r>
              <a:rPr lang="en-US" dirty="0">
                <a:solidFill>
                  <a:schemeClr val="tx1"/>
                </a:solidFill>
                <a:latin typeface="Cambria" pitchFamily="18" charset="0"/>
              </a:rPr>
              <a:t> </a:t>
            </a:r>
            <a:r>
              <a:rPr lang="en-US" dirty="0" err="1">
                <a:solidFill>
                  <a:schemeClr val="tx1"/>
                </a:solidFill>
                <a:latin typeface="Cambria" pitchFamily="18" charset="0"/>
              </a:rPr>
              <a:t>laboratuvarı</a:t>
            </a:r>
            <a:r>
              <a:rPr lang="en-US" dirty="0">
                <a:solidFill>
                  <a:schemeClr val="tx1"/>
                </a:solidFill>
                <a:latin typeface="Cambria" pitchFamily="18" charset="0"/>
              </a:rPr>
              <a:t> </a:t>
            </a:r>
            <a:r>
              <a:rPr lang="en-US" dirty="0" err="1">
                <a:solidFill>
                  <a:schemeClr val="tx1"/>
                </a:solidFill>
                <a:latin typeface="Cambria" pitchFamily="18" charset="0"/>
              </a:rPr>
              <a:t>bulunmaktadır</a:t>
            </a:r>
            <a:r>
              <a:rPr lang="en-US" dirty="0">
                <a:solidFill>
                  <a:schemeClr val="tx1"/>
                </a:solidFill>
                <a:latin typeface="Cambria" pitchFamily="18" charset="0"/>
              </a:rPr>
              <a:t> </a:t>
            </a:r>
            <a:r>
              <a:rPr lang="en-US" dirty="0" err="1">
                <a:solidFill>
                  <a:schemeClr val="tx1"/>
                </a:solidFill>
                <a:latin typeface="Cambria" pitchFamily="18" charset="0"/>
              </a:rPr>
              <a:t>ve</a:t>
            </a:r>
            <a:r>
              <a:rPr lang="en-US" dirty="0">
                <a:solidFill>
                  <a:schemeClr val="tx1"/>
                </a:solidFill>
                <a:latin typeface="Cambria" pitchFamily="18" charset="0"/>
              </a:rPr>
              <a:t> </a:t>
            </a:r>
            <a:r>
              <a:rPr lang="en-US" b="1" dirty="0" err="1">
                <a:solidFill>
                  <a:schemeClr val="tx1"/>
                </a:solidFill>
                <a:latin typeface="Cambria" pitchFamily="18" charset="0"/>
              </a:rPr>
              <a:t>Çevirimiçi</a:t>
            </a:r>
            <a:r>
              <a:rPr lang="en-US" b="1" dirty="0">
                <a:solidFill>
                  <a:schemeClr val="tx1"/>
                </a:solidFill>
                <a:latin typeface="Cambria" pitchFamily="18" charset="0"/>
              </a:rPr>
              <a:t> </a:t>
            </a:r>
            <a:r>
              <a:rPr lang="en-US" b="1" dirty="0" err="1">
                <a:solidFill>
                  <a:schemeClr val="tx1"/>
                </a:solidFill>
                <a:latin typeface="Cambria" pitchFamily="18" charset="0"/>
              </a:rPr>
              <a:t>Çalışmalar</a:t>
            </a:r>
            <a:r>
              <a:rPr lang="en-US" dirty="0" err="1">
                <a:solidFill>
                  <a:schemeClr val="tx1"/>
                </a:solidFill>
                <a:latin typeface="Cambria" pitchFamily="18" charset="0"/>
              </a:rPr>
              <a:t>ın</a:t>
            </a:r>
            <a:r>
              <a:rPr lang="en-US" dirty="0">
                <a:solidFill>
                  <a:schemeClr val="tx1"/>
                </a:solidFill>
                <a:latin typeface="Cambria" pitchFamily="18" charset="0"/>
              </a:rPr>
              <a:t> </a:t>
            </a:r>
            <a:r>
              <a:rPr lang="en-US" dirty="0" err="1">
                <a:solidFill>
                  <a:schemeClr val="tx1"/>
                </a:solidFill>
                <a:latin typeface="Cambria" pitchFamily="18" charset="0"/>
              </a:rPr>
              <a:t>yapılması</a:t>
            </a:r>
            <a:r>
              <a:rPr lang="en-US" dirty="0">
                <a:solidFill>
                  <a:schemeClr val="tx1"/>
                </a:solidFill>
                <a:latin typeface="Cambria" pitchFamily="18" charset="0"/>
              </a:rPr>
              <a:t> </a:t>
            </a:r>
            <a:r>
              <a:rPr lang="en-US" dirty="0" err="1">
                <a:solidFill>
                  <a:schemeClr val="tx1"/>
                </a:solidFill>
                <a:latin typeface="Cambria" pitchFamily="18" charset="0"/>
              </a:rPr>
              <a:t>için</a:t>
            </a:r>
            <a:r>
              <a:rPr lang="en-US" dirty="0">
                <a:solidFill>
                  <a:schemeClr val="tx1"/>
                </a:solidFill>
                <a:latin typeface="Cambria" pitchFamily="18" charset="0"/>
              </a:rPr>
              <a:t> </a:t>
            </a:r>
            <a:r>
              <a:rPr lang="en-US" dirty="0" err="1">
                <a:solidFill>
                  <a:schemeClr val="tx1"/>
                </a:solidFill>
                <a:latin typeface="Cambria" pitchFamily="18" charset="0"/>
              </a:rPr>
              <a:t>düzenli</a:t>
            </a:r>
            <a:r>
              <a:rPr lang="en-US" dirty="0">
                <a:solidFill>
                  <a:schemeClr val="tx1"/>
                </a:solidFill>
                <a:latin typeface="Cambria" pitchFamily="18" charset="0"/>
              </a:rPr>
              <a:t> </a:t>
            </a:r>
            <a:r>
              <a:rPr lang="en-US" dirty="0" err="1">
                <a:solidFill>
                  <a:schemeClr val="tx1"/>
                </a:solidFill>
                <a:latin typeface="Cambria" pitchFamily="18" charset="0"/>
              </a:rPr>
              <a:t>olarak</a:t>
            </a:r>
            <a:r>
              <a:rPr lang="en-US" dirty="0">
                <a:solidFill>
                  <a:schemeClr val="tx1"/>
                </a:solidFill>
                <a:latin typeface="Cambria" pitchFamily="18" charset="0"/>
              </a:rPr>
              <a:t> </a:t>
            </a:r>
            <a:r>
              <a:rPr lang="en-US" dirty="0" err="1">
                <a:solidFill>
                  <a:schemeClr val="tx1"/>
                </a:solidFill>
                <a:latin typeface="Cambria" pitchFamily="18" charset="0"/>
              </a:rPr>
              <a:t>kullanılmaktadır</a:t>
            </a:r>
            <a:r>
              <a:rPr lang="en-US" dirty="0">
                <a:solidFill>
                  <a:schemeClr val="tx1"/>
                </a:solidFill>
                <a:latin typeface="Cambria" pitchFamily="18" charset="0"/>
              </a:rPr>
              <a:t>. </a:t>
            </a:r>
          </a:p>
          <a:p>
            <a:endParaRPr lang="en-US" dirty="0">
              <a:solidFill>
                <a:schemeClr val="tx1"/>
              </a:solidFill>
              <a:latin typeface="Cambria" pitchFamily="18" charset="0"/>
            </a:endParaRPr>
          </a:p>
        </p:txBody>
      </p:sp>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sp>
        <p:nvSpPr>
          <p:cNvPr id="5" name="Başlık 1"/>
          <p:cNvSpPr>
            <a:spLocks noGrp="1"/>
          </p:cNvSpPr>
          <p:nvPr>
            <p:ph type="title"/>
          </p:nvPr>
        </p:nvSpPr>
        <p:spPr>
          <a:xfrm>
            <a:off x="838200" y="457200"/>
            <a:ext cx="7848600" cy="838200"/>
          </a:xfrm>
        </p:spPr>
        <p:txBody>
          <a:bodyPr>
            <a:normAutofit/>
          </a:bodyPr>
          <a:lstStyle/>
          <a:p>
            <a:r>
              <a:rPr lang="en-US" b="1" dirty="0" err="1">
                <a:latin typeface="Cambria" pitchFamily="18" charset="0"/>
              </a:rPr>
              <a:t>Ders</a:t>
            </a:r>
            <a:r>
              <a:rPr lang="en-US" b="1" dirty="0">
                <a:latin typeface="Cambria" pitchFamily="18" charset="0"/>
              </a:rPr>
              <a:t> </a:t>
            </a:r>
            <a:r>
              <a:rPr lang="en-US" b="1" dirty="0" err="1">
                <a:latin typeface="Cambria" pitchFamily="18" charset="0"/>
              </a:rPr>
              <a:t>Dışı</a:t>
            </a:r>
            <a:r>
              <a:rPr lang="en-US" b="1" dirty="0">
                <a:latin typeface="Cambria" pitchFamily="18" charset="0"/>
              </a:rPr>
              <a:t> </a:t>
            </a:r>
            <a:r>
              <a:rPr lang="en-US" b="1" dirty="0" err="1">
                <a:latin typeface="Cambria" pitchFamily="18" charset="0"/>
              </a:rPr>
              <a:t>Etkinlikler</a:t>
            </a:r>
            <a:endParaRPr lang="en-US" dirty="0">
              <a:latin typeface="Cambria" pitchFamily="18" charset="0"/>
            </a:endParaRPr>
          </a:p>
        </p:txBody>
      </p:sp>
      <p:pic>
        <p:nvPicPr>
          <p:cNvPr id="6" name="4 Resim" descr="36695ce1d11d3d32d62719803e5aacb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81125" y="3857857"/>
            <a:ext cx="6381750" cy="227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3203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1600200"/>
            <a:ext cx="7696200" cy="4232429"/>
          </a:xfrm>
        </p:spPr>
        <p:txBody>
          <a:bodyPr/>
          <a:lstStyle/>
          <a:p>
            <a:pPr marL="68580" indent="0">
              <a:buNone/>
            </a:pPr>
            <a:r>
              <a:rPr lang="en-US" b="1" dirty="0" err="1">
                <a:solidFill>
                  <a:schemeClr val="tx1"/>
                </a:solidFill>
                <a:latin typeface="Cambria" pitchFamily="18" charset="0"/>
              </a:rPr>
              <a:t>Konuşma</a:t>
            </a:r>
            <a:r>
              <a:rPr lang="en-US" b="1" dirty="0">
                <a:solidFill>
                  <a:schemeClr val="tx1"/>
                </a:solidFill>
                <a:latin typeface="Cambria" pitchFamily="18" charset="0"/>
              </a:rPr>
              <a:t> </a:t>
            </a:r>
            <a:r>
              <a:rPr lang="en-US" b="1" dirty="0" err="1">
                <a:solidFill>
                  <a:schemeClr val="tx1"/>
                </a:solidFill>
                <a:latin typeface="Cambria" pitchFamily="18" charset="0"/>
              </a:rPr>
              <a:t>Kulübü</a:t>
            </a:r>
            <a:r>
              <a:rPr lang="en-US" dirty="0">
                <a:solidFill>
                  <a:schemeClr val="tx1"/>
                </a:solidFill>
                <a:latin typeface="Cambria" pitchFamily="18" charset="0"/>
              </a:rPr>
              <a:t>: </a:t>
            </a:r>
            <a:r>
              <a:rPr lang="en-US" dirty="0" err="1">
                <a:solidFill>
                  <a:schemeClr val="tx1"/>
                </a:solidFill>
                <a:latin typeface="Cambria" pitchFamily="18" charset="0"/>
              </a:rPr>
              <a:t>Hazırlık</a:t>
            </a:r>
            <a:r>
              <a:rPr lang="en-US" dirty="0">
                <a:solidFill>
                  <a:schemeClr val="tx1"/>
                </a:solidFill>
                <a:latin typeface="Cambria" pitchFamily="18" charset="0"/>
              </a:rPr>
              <a:t> </a:t>
            </a:r>
            <a:r>
              <a:rPr lang="en-US" dirty="0" err="1">
                <a:solidFill>
                  <a:schemeClr val="tx1"/>
                </a:solidFill>
                <a:latin typeface="Cambria" pitchFamily="18" charset="0"/>
              </a:rPr>
              <a:t>Programı’nda</a:t>
            </a:r>
            <a:r>
              <a:rPr lang="en-US" dirty="0">
                <a:solidFill>
                  <a:schemeClr val="tx1"/>
                </a:solidFill>
                <a:latin typeface="Cambria" pitchFamily="18" charset="0"/>
              </a:rPr>
              <a:t> </a:t>
            </a:r>
            <a:r>
              <a:rPr lang="en-US" dirty="0" err="1">
                <a:solidFill>
                  <a:schemeClr val="tx1"/>
                </a:solidFill>
                <a:latin typeface="Cambria" pitchFamily="18" charset="0"/>
              </a:rPr>
              <a:t>dil</a:t>
            </a:r>
            <a:r>
              <a:rPr lang="en-US" dirty="0">
                <a:solidFill>
                  <a:schemeClr val="tx1"/>
                </a:solidFill>
                <a:latin typeface="Cambria" pitchFamily="18" charset="0"/>
              </a:rPr>
              <a:t> </a:t>
            </a:r>
            <a:r>
              <a:rPr lang="en-US" dirty="0" err="1">
                <a:solidFill>
                  <a:schemeClr val="tx1"/>
                </a:solidFill>
                <a:latin typeface="Cambria" pitchFamily="18" charset="0"/>
              </a:rPr>
              <a:t>eğitimi</a:t>
            </a:r>
            <a:r>
              <a:rPr lang="en-US" dirty="0">
                <a:solidFill>
                  <a:schemeClr val="tx1"/>
                </a:solidFill>
                <a:latin typeface="Cambria" pitchFamily="18" charset="0"/>
              </a:rPr>
              <a:t> </a:t>
            </a:r>
            <a:r>
              <a:rPr lang="en-US" dirty="0" err="1">
                <a:solidFill>
                  <a:schemeClr val="tx1"/>
                </a:solidFill>
                <a:latin typeface="Cambria" pitchFamily="18" charset="0"/>
              </a:rPr>
              <a:t>çeşitli</a:t>
            </a:r>
            <a:r>
              <a:rPr lang="en-US" dirty="0">
                <a:solidFill>
                  <a:schemeClr val="tx1"/>
                </a:solidFill>
                <a:latin typeface="Cambria" pitchFamily="18" charset="0"/>
              </a:rPr>
              <a:t> </a:t>
            </a:r>
            <a:r>
              <a:rPr lang="en-US" dirty="0" err="1">
                <a:solidFill>
                  <a:schemeClr val="tx1"/>
                </a:solidFill>
                <a:latin typeface="Cambria" pitchFamily="18" charset="0"/>
              </a:rPr>
              <a:t>ders</a:t>
            </a:r>
            <a:r>
              <a:rPr lang="en-US" dirty="0">
                <a:solidFill>
                  <a:schemeClr val="tx1"/>
                </a:solidFill>
                <a:latin typeface="Cambria" pitchFamily="18" charset="0"/>
              </a:rPr>
              <a:t> </a:t>
            </a:r>
            <a:r>
              <a:rPr lang="en-US" dirty="0" err="1">
                <a:solidFill>
                  <a:schemeClr val="tx1"/>
                </a:solidFill>
                <a:latin typeface="Cambria" pitchFamily="18" charset="0"/>
              </a:rPr>
              <a:t>dışı</a:t>
            </a:r>
            <a:r>
              <a:rPr lang="en-US" dirty="0">
                <a:solidFill>
                  <a:schemeClr val="tx1"/>
                </a:solidFill>
                <a:latin typeface="Cambria" pitchFamily="18" charset="0"/>
              </a:rPr>
              <a:t> </a:t>
            </a:r>
            <a:r>
              <a:rPr lang="en-US" dirty="0" err="1">
                <a:solidFill>
                  <a:schemeClr val="tx1"/>
                </a:solidFill>
                <a:latin typeface="Cambria" pitchFamily="18" charset="0"/>
              </a:rPr>
              <a:t>etkinliklerle</a:t>
            </a:r>
            <a:r>
              <a:rPr lang="en-US" dirty="0">
                <a:solidFill>
                  <a:schemeClr val="tx1"/>
                </a:solidFill>
                <a:latin typeface="Cambria" pitchFamily="18" charset="0"/>
              </a:rPr>
              <a:t> </a:t>
            </a:r>
            <a:r>
              <a:rPr lang="en-US" dirty="0" err="1">
                <a:solidFill>
                  <a:schemeClr val="tx1"/>
                </a:solidFill>
                <a:latin typeface="Cambria" pitchFamily="18" charset="0"/>
              </a:rPr>
              <a:t>desteklenir</a:t>
            </a:r>
            <a:r>
              <a:rPr lang="en-US" dirty="0">
                <a:solidFill>
                  <a:schemeClr val="tx1"/>
                </a:solidFill>
                <a:latin typeface="Cambria" pitchFamily="18" charset="0"/>
              </a:rPr>
              <a:t>. </a:t>
            </a:r>
            <a:r>
              <a:rPr lang="en-US" dirty="0" err="1">
                <a:solidFill>
                  <a:schemeClr val="tx1"/>
                </a:solidFill>
                <a:latin typeface="Cambria" pitchFamily="18" charset="0"/>
              </a:rPr>
              <a:t>Öğrencilerimiz</a:t>
            </a:r>
            <a:r>
              <a:rPr lang="en-US" dirty="0">
                <a:solidFill>
                  <a:schemeClr val="tx1"/>
                </a:solidFill>
                <a:latin typeface="Cambria" pitchFamily="18" charset="0"/>
              </a:rPr>
              <a:t> </a:t>
            </a:r>
            <a:r>
              <a:rPr lang="en-US" dirty="0" err="1">
                <a:solidFill>
                  <a:schemeClr val="tx1"/>
                </a:solidFill>
                <a:latin typeface="Cambria" pitchFamily="18" charset="0"/>
              </a:rPr>
              <a:t>diledikleri</a:t>
            </a:r>
            <a:r>
              <a:rPr lang="en-US" dirty="0">
                <a:solidFill>
                  <a:schemeClr val="tx1"/>
                </a:solidFill>
                <a:latin typeface="Cambria" pitchFamily="18" charset="0"/>
              </a:rPr>
              <a:t> </a:t>
            </a:r>
            <a:r>
              <a:rPr lang="en-US" dirty="0" err="1">
                <a:solidFill>
                  <a:schemeClr val="tx1"/>
                </a:solidFill>
                <a:latin typeface="Cambria" pitchFamily="18" charset="0"/>
              </a:rPr>
              <a:t>takdirde</a:t>
            </a:r>
            <a:r>
              <a:rPr lang="en-US" dirty="0">
                <a:solidFill>
                  <a:schemeClr val="tx1"/>
                </a:solidFill>
                <a:latin typeface="Cambria" pitchFamily="18" charset="0"/>
              </a:rPr>
              <a:t> </a:t>
            </a:r>
            <a:r>
              <a:rPr lang="en-US" dirty="0" err="1">
                <a:solidFill>
                  <a:schemeClr val="tx1"/>
                </a:solidFill>
                <a:latin typeface="Cambria" pitchFamily="18" charset="0"/>
              </a:rPr>
              <a:t>bir</a:t>
            </a:r>
            <a:r>
              <a:rPr lang="en-US" dirty="0">
                <a:solidFill>
                  <a:schemeClr val="tx1"/>
                </a:solidFill>
                <a:latin typeface="Cambria" pitchFamily="18" charset="0"/>
              </a:rPr>
              <a:t> </a:t>
            </a:r>
            <a:r>
              <a:rPr lang="en-US" dirty="0" err="1">
                <a:solidFill>
                  <a:schemeClr val="tx1"/>
                </a:solidFill>
                <a:latin typeface="Cambria" pitchFamily="18" charset="0"/>
              </a:rPr>
              <a:t>öğretim</a:t>
            </a:r>
            <a:r>
              <a:rPr lang="en-US" dirty="0">
                <a:solidFill>
                  <a:schemeClr val="tx1"/>
                </a:solidFill>
                <a:latin typeface="Cambria" pitchFamily="18" charset="0"/>
              </a:rPr>
              <a:t> </a:t>
            </a:r>
            <a:r>
              <a:rPr lang="en-US" dirty="0" err="1">
                <a:solidFill>
                  <a:schemeClr val="tx1"/>
                </a:solidFill>
                <a:latin typeface="Cambria" pitchFamily="18" charset="0"/>
              </a:rPr>
              <a:t>elemanının</a:t>
            </a:r>
            <a:r>
              <a:rPr lang="en-US" dirty="0">
                <a:solidFill>
                  <a:schemeClr val="tx1"/>
                </a:solidFill>
                <a:latin typeface="Cambria" pitchFamily="18" charset="0"/>
              </a:rPr>
              <a:t> </a:t>
            </a:r>
            <a:r>
              <a:rPr lang="en-US" dirty="0" err="1">
                <a:solidFill>
                  <a:schemeClr val="tx1"/>
                </a:solidFill>
                <a:latin typeface="Cambria" pitchFamily="18" charset="0"/>
              </a:rPr>
              <a:t>rehberliğinde</a:t>
            </a:r>
            <a:r>
              <a:rPr lang="en-US" dirty="0">
                <a:solidFill>
                  <a:schemeClr val="tx1"/>
                </a:solidFill>
                <a:latin typeface="Cambria" pitchFamily="18" charset="0"/>
              </a:rPr>
              <a:t> </a:t>
            </a:r>
            <a:r>
              <a:rPr lang="en-US" dirty="0" err="1">
                <a:solidFill>
                  <a:schemeClr val="tx1"/>
                </a:solidFill>
                <a:latin typeface="Cambria" pitchFamily="18" charset="0"/>
              </a:rPr>
              <a:t>Konuşma</a:t>
            </a:r>
            <a:r>
              <a:rPr lang="en-US" dirty="0">
                <a:solidFill>
                  <a:schemeClr val="tx1"/>
                </a:solidFill>
                <a:latin typeface="Cambria" pitchFamily="18" charset="0"/>
              </a:rPr>
              <a:t> </a:t>
            </a:r>
            <a:r>
              <a:rPr lang="en-US" dirty="0" err="1">
                <a:solidFill>
                  <a:schemeClr val="tx1"/>
                </a:solidFill>
                <a:latin typeface="Cambria" pitchFamily="18" charset="0"/>
              </a:rPr>
              <a:t>Kulübü</a:t>
            </a:r>
            <a:r>
              <a:rPr lang="en-US" dirty="0">
                <a:solidFill>
                  <a:schemeClr val="tx1"/>
                </a:solidFill>
                <a:latin typeface="Cambria" pitchFamily="18" charset="0"/>
              </a:rPr>
              <a:t> (Conversation Club) </a:t>
            </a:r>
            <a:r>
              <a:rPr lang="en-US" dirty="0" err="1">
                <a:solidFill>
                  <a:schemeClr val="tx1"/>
                </a:solidFill>
                <a:latin typeface="Cambria" pitchFamily="18" charset="0"/>
              </a:rPr>
              <a:t>etkinliğine</a:t>
            </a:r>
            <a:r>
              <a:rPr lang="en-US" dirty="0">
                <a:solidFill>
                  <a:schemeClr val="tx1"/>
                </a:solidFill>
                <a:latin typeface="Cambria" pitchFamily="18" charset="0"/>
              </a:rPr>
              <a:t> </a:t>
            </a:r>
            <a:r>
              <a:rPr lang="en-US" dirty="0" err="1">
                <a:solidFill>
                  <a:schemeClr val="tx1"/>
                </a:solidFill>
                <a:latin typeface="Cambria" pitchFamily="18" charset="0"/>
              </a:rPr>
              <a:t>katılabilir</a:t>
            </a:r>
            <a:r>
              <a:rPr lang="en-US" dirty="0">
                <a:solidFill>
                  <a:schemeClr val="tx1"/>
                </a:solidFill>
                <a:latin typeface="Cambria" pitchFamily="18" charset="0"/>
              </a:rPr>
              <a:t>. </a:t>
            </a:r>
          </a:p>
          <a:p>
            <a:pPr marL="68580" indent="0">
              <a:buNone/>
            </a:pPr>
            <a:endParaRPr lang="en-US" dirty="0">
              <a:solidFill>
                <a:schemeClr val="tx1"/>
              </a:solidFill>
              <a:latin typeface="Cambria" pitchFamily="18" charset="0"/>
            </a:endParaRPr>
          </a:p>
        </p:txBody>
      </p:sp>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sp>
        <p:nvSpPr>
          <p:cNvPr id="5" name="Başlık 1"/>
          <p:cNvSpPr>
            <a:spLocks noGrp="1"/>
          </p:cNvSpPr>
          <p:nvPr>
            <p:ph type="title"/>
          </p:nvPr>
        </p:nvSpPr>
        <p:spPr>
          <a:xfrm>
            <a:off x="838200" y="457200"/>
            <a:ext cx="7848600" cy="838200"/>
          </a:xfrm>
        </p:spPr>
        <p:txBody>
          <a:bodyPr>
            <a:normAutofit/>
          </a:bodyPr>
          <a:lstStyle/>
          <a:p>
            <a:r>
              <a:rPr lang="en-US" b="1" dirty="0" err="1">
                <a:latin typeface="Cambria" pitchFamily="18" charset="0"/>
              </a:rPr>
              <a:t>Ders</a:t>
            </a:r>
            <a:r>
              <a:rPr lang="en-US" b="1" dirty="0">
                <a:latin typeface="Cambria" pitchFamily="18" charset="0"/>
              </a:rPr>
              <a:t> </a:t>
            </a:r>
            <a:r>
              <a:rPr lang="en-US" b="1" dirty="0" err="1">
                <a:latin typeface="Cambria" pitchFamily="18" charset="0"/>
              </a:rPr>
              <a:t>Dışı</a:t>
            </a:r>
            <a:r>
              <a:rPr lang="en-US" b="1" dirty="0">
                <a:latin typeface="Cambria" pitchFamily="18" charset="0"/>
              </a:rPr>
              <a:t> </a:t>
            </a:r>
            <a:r>
              <a:rPr lang="en-US" b="1" dirty="0" err="1">
                <a:latin typeface="Cambria" pitchFamily="18" charset="0"/>
              </a:rPr>
              <a:t>Etkinlikler</a:t>
            </a:r>
            <a:endParaRPr lang="en-US" dirty="0">
              <a:latin typeface="Cambria"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3429000"/>
            <a:ext cx="2895600" cy="28956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528647"/>
            <a:ext cx="4038600" cy="2795954"/>
          </a:xfrm>
          <a:prstGeom prst="rect">
            <a:avLst/>
          </a:prstGeom>
        </p:spPr>
      </p:pic>
    </p:spTree>
    <p:extLst>
      <p:ext uri="{BB962C8B-B14F-4D97-AF65-F5344CB8AC3E}">
        <p14:creationId xmlns:p14="http://schemas.microsoft.com/office/powerpoint/2010/main" val="38432031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416" y="3832577"/>
            <a:ext cx="6677167" cy="2644423"/>
          </a:xfrm>
          <a:prstGeom prst="rect">
            <a:avLst/>
          </a:prstGeom>
        </p:spPr>
      </p:pic>
      <p:sp>
        <p:nvSpPr>
          <p:cNvPr id="3" name="İçerik Yer Tutucusu 2"/>
          <p:cNvSpPr>
            <a:spLocks noGrp="1"/>
          </p:cNvSpPr>
          <p:nvPr>
            <p:ph idx="1"/>
          </p:nvPr>
        </p:nvSpPr>
        <p:spPr>
          <a:xfrm>
            <a:off x="609600" y="1600200"/>
            <a:ext cx="7924800" cy="4876800"/>
          </a:xfrm>
        </p:spPr>
        <p:txBody>
          <a:bodyPr>
            <a:normAutofit/>
          </a:bodyPr>
          <a:lstStyle/>
          <a:p>
            <a:r>
              <a:rPr lang="en-US" dirty="0" err="1">
                <a:solidFill>
                  <a:schemeClr val="tx1"/>
                </a:solidFill>
                <a:latin typeface="Cambria" pitchFamily="18" charset="0"/>
              </a:rPr>
              <a:t>Öğrencilerin</a:t>
            </a:r>
            <a:r>
              <a:rPr lang="en-US" dirty="0">
                <a:solidFill>
                  <a:schemeClr val="tx1"/>
                </a:solidFill>
                <a:latin typeface="Cambria" pitchFamily="18" charset="0"/>
              </a:rPr>
              <a:t>, </a:t>
            </a:r>
            <a:r>
              <a:rPr lang="en-US" dirty="0" err="1">
                <a:solidFill>
                  <a:schemeClr val="tx1"/>
                </a:solidFill>
                <a:latin typeface="Cambria" pitchFamily="18" charset="0"/>
              </a:rPr>
              <a:t>ders</a:t>
            </a:r>
            <a:r>
              <a:rPr lang="en-US" dirty="0">
                <a:solidFill>
                  <a:schemeClr val="tx1"/>
                </a:solidFill>
                <a:latin typeface="Cambria" pitchFamily="18" charset="0"/>
              </a:rPr>
              <a:t> </a:t>
            </a:r>
            <a:r>
              <a:rPr lang="en-US" dirty="0" err="1">
                <a:solidFill>
                  <a:schemeClr val="tx1"/>
                </a:solidFill>
                <a:latin typeface="Cambria" pitchFamily="18" charset="0"/>
              </a:rPr>
              <a:t>kitaplarını</a:t>
            </a:r>
            <a:r>
              <a:rPr lang="en-US" dirty="0">
                <a:solidFill>
                  <a:schemeClr val="tx1"/>
                </a:solidFill>
                <a:latin typeface="Cambria" pitchFamily="18" charset="0"/>
              </a:rPr>
              <a:t> </a:t>
            </a:r>
            <a:r>
              <a:rPr lang="en-US" b="1" dirty="0">
                <a:solidFill>
                  <a:schemeClr val="tx1"/>
                </a:solidFill>
                <a:latin typeface="Cambria" pitchFamily="18" charset="0"/>
              </a:rPr>
              <a:t>ilk </a:t>
            </a:r>
            <a:r>
              <a:rPr lang="en-US" b="1" dirty="0" err="1">
                <a:solidFill>
                  <a:schemeClr val="tx1"/>
                </a:solidFill>
                <a:latin typeface="Cambria" pitchFamily="18" charset="0"/>
              </a:rPr>
              <a:t>hafta</a:t>
            </a:r>
            <a:r>
              <a:rPr lang="en-US" b="1" dirty="0">
                <a:solidFill>
                  <a:schemeClr val="tx1"/>
                </a:solidFill>
                <a:latin typeface="Cambria" pitchFamily="18" charset="0"/>
              </a:rPr>
              <a:t> </a:t>
            </a:r>
            <a:r>
              <a:rPr lang="en-US" dirty="0" err="1">
                <a:solidFill>
                  <a:schemeClr val="tx1"/>
                </a:solidFill>
                <a:latin typeface="Cambria" pitchFamily="18" charset="0"/>
              </a:rPr>
              <a:t>içerisinde</a:t>
            </a:r>
            <a:r>
              <a:rPr lang="en-US" dirty="0">
                <a:solidFill>
                  <a:schemeClr val="tx1"/>
                </a:solidFill>
                <a:latin typeface="Cambria" pitchFamily="18" charset="0"/>
              </a:rPr>
              <a:t> </a:t>
            </a:r>
            <a:r>
              <a:rPr lang="en-US" dirty="0" err="1">
                <a:solidFill>
                  <a:schemeClr val="tx1"/>
                </a:solidFill>
                <a:latin typeface="Cambria" pitchFamily="18" charset="0"/>
              </a:rPr>
              <a:t>temin</a:t>
            </a:r>
            <a:r>
              <a:rPr lang="en-US" dirty="0">
                <a:solidFill>
                  <a:schemeClr val="tx1"/>
                </a:solidFill>
                <a:latin typeface="Cambria" pitchFamily="18" charset="0"/>
              </a:rPr>
              <a:t> </a:t>
            </a:r>
            <a:r>
              <a:rPr lang="en-US" dirty="0" err="1">
                <a:solidFill>
                  <a:schemeClr val="tx1"/>
                </a:solidFill>
                <a:latin typeface="Cambria" pitchFamily="18" charset="0"/>
              </a:rPr>
              <a:t>etmeleri</a:t>
            </a:r>
            <a:r>
              <a:rPr lang="en-US" dirty="0">
                <a:solidFill>
                  <a:schemeClr val="tx1"/>
                </a:solidFill>
                <a:latin typeface="Cambria" pitchFamily="18" charset="0"/>
              </a:rPr>
              <a:t> </a:t>
            </a:r>
            <a:r>
              <a:rPr lang="en-US" dirty="0" err="1">
                <a:solidFill>
                  <a:schemeClr val="tx1"/>
                </a:solidFill>
                <a:latin typeface="Cambria" pitchFamily="18" charset="0"/>
              </a:rPr>
              <a:t>eğitim</a:t>
            </a:r>
            <a:r>
              <a:rPr lang="en-US" dirty="0">
                <a:solidFill>
                  <a:schemeClr val="tx1"/>
                </a:solidFill>
                <a:latin typeface="Cambria" pitchFamily="18" charset="0"/>
              </a:rPr>
              <a:t> </a:t>
            </a:r>
            <a:r>
              <a:rPr lang="en-US" dirty="0" err="1">
                <a:solidFill>
                  <a:schemeClr val="tx1"/>
                </a:solidFill>
                <a:latin typeface="Cambria" pitchFamily="18" charset="0"/>
              </a:rPr>
              <a:t>öğretimin</a:t>
            </a:r>
            <a:r>
              <a:rPr lang="en-US" dirty="0">
                <a:solidFill>
                  <a:schemeClr val="tx1"/>
                </a:solidFill>
                <a:latin typeface="Cambria" pitchFamily="18" charset="0"/>
              </a:rPr>
              <a:t> </a:t>
            </a:r>
            <a:r>
              <a:rPr lang="en-US" dirty="0" err="1">
                <a:solidFill>
                  <a:schemeClr val="tx1"/>
                </a:solidFill>
                <a:latin typeface="Cambria" pitchFamily="18" charset="0"/>
              </a:rPr>
              <a:t>devamlılığı</a:t>
            </a:r>
            <a:r>
              <a:rPr lang="en-US" dirty="0">
                <a:solidFill>
                  <a:schemeClr val="tx1"/>
                </a:solidFill>
                <a:latin typeface="Cambria" pitchFamily="18" charset="0"/>
              </a:rPr>
              <a:t> </a:t>
            </a:r>
            <a:r>
              <a:rPr lang="en-US" dirty="0" err="1">
                <a:solidFill>
                  <a:schemeClr val="tx1"/>
                </a:solidFill>
                <a:latin typeface="Cambria" pitchFamily="18" charset="0"/>
              </a:rPr>
              <a:t>açısından</a:t>
            </a:r>
            <a:r>
              <a:rPr lang="en-US" dirty="0">
                <a:solidFill>
                  <a:schemeClr val="tx1"/>
                </a:solidFill>
                <a:latin typeface="Cambria" pitchFamily="18" charset="0"/>
              </a:rPr>
              <a:t> </a:t>
            </a:r>
            <a:r>
              <a:rPr lang="en-US" dirty="0" err="1">
                <a:solidFill>
                  <a:schemeClr val="tx1"/>
                </a:solidFill>
                <a:latin typeface="Cambria" pitchFamily="18" charset="0"/>
              </a:rPr>
              <a:t>önemlidir</a:t>
            </a:r>
            <a:r>
              <a:rPr lang="en-US" dirty="0">
                <a:solidFill>
                  <a:schemeClr val="tx1"/>
                </a:solidFill>
                <a:latin typeface="Cambria" pitchFamily="18" charset="0"/>
              </a:rPr>
              <a:t>. </a:t>
            </a:r>
          </a:p>
          <a:p>
            <a:r>
              <a:rPr lang="en-US" dirty="0" err="1">
                <a:solidFill>
                  <a:schemeClr val="tx1"/>
                </a:solidFill>
                <a:latin typeface="Cambria" pitchFamily="18" charset="0"/>
              </a:rPr>
              <a:t>Derslerde</a:t>
            </a:r>
            <a:r>
              <a:rPr lang="en-US" dirty="0">
                <a:solidFill>
                  <a:schemeClr val="tx1"/>
                </a:solidFill>
                <a:latin typeface="Cambria" pitchFamily="18" charset="0"/>
              </a:rPr>
              <a:t> </a:t>
            </a:r>
            <a:r>
              <a:rPr lang="en-US" dirty="0" err="1">
                <a:solidFill>
                  <a:schemeClr val="tx1"/>
                </a:solidFill>
                <a:latin typeface="Cambria" pitchFamily="18" charset="0"/>
              </a:rPr>
              <a:t>kullanılacak</a:t>
            </a:r>
            <a:r>
              <a:rPr lang="en-US" dirty="0">
                <a:solidFill>
                  <a:schemeClr val="tx1"/>
                </a:solidFill>
                <a:latin typeface="Cambria" pitchFamily="18" charset="0"/>
              </a:rPr>
              <a:t> </a:t>
            </a:r>
            <a:r>
              <a:rPr lang="en-US" dirty="0" err="1">
                <a:solidFill>
                  <a:schemeClr val="tx1"/>
                </a:solidFill>
                <a:latin typeface="Cambria" pitchFamily="18" charset="0"/>
              </a:rPr>
              <a:t>ders</a:t>
            </a:r>
            <a:r>
              <a:rPr lang="en-US" dirty="0">
                <a:solidFill>
                  <a:schemeClr val="tx1"/>
                </a:solidFill>
                <a:latin typeface="Cambria" pitchFamily="18" charset="0"/>
              </a:rPr>
              <a:t> </a:t>
            </a:r>
            <a:r>
              <a:rPr lang="en-US" dirty="0" err="1">
                <a:solidFill>
                  <a:schemeClr val="tx1"/>
                </a:solidFill>
                <a:latin typeface="Cambria" pitchFamily="18" charset="0"/>
              </a:rPr>
              <a:t>kitaplarının</a:t>
            </a:r>
            <a:r>
              <a:rPr lang="en-US" dirty="0">
                <a:solidFill>
                  <a:schemeClr val="tx1"/>
                </a:solidFill>
                <a:latin typeface="Cambria" pitchFamily="18" charset="0"/>
              </a:rPr>
              <a:t> </a:t>
            </a:r>
            <a:r>
              <a:rPr lang="en-US" b="1" dirty="0" err="1">
                <a:solidFill>
                  <a:srgbClr val="C00000"/>
                </a:solidFill>
                <a:effectLst>
                  <a:outerShdw blurRad="38100" dist="38100" dir="2700000" algn="tl">
                    <a:srgbClr val="000000">
                      <a:alpha val="43137"/>
                    </a:srgbClr>
                  </a:outerShdw>
                </a:effectLst>
                <a:latin typeface="Cambria" pitchFamily="18" charset="0"/>
              </a:rPr>
              <a:t>fotokopi</a:t>
            </a:r>
            <a:r>
              <a:rPr lang="en-US" dirty="0">
                <a:solidFill>
                  <a:schemeClr val="tx1"/>
                </a:solidFill>
                <a:latin typeface="Cambria" pitchFamily="18" charset="0"/>
              </a:rPr>
              <a:t> </a:t>
            </a:r>
            <a:r>
              <a:rPr lang="en-US" dirty="0" err="1">
                <a:solidFill>
                  <a:schemeClr val="tx1"/>
                </a:solidFill>
                <a:latin typeface="Cambria" pitchFamily="18" charset="0"/>
              </a:rPr>
              <a:t>ile</a:t>
            </a:r>
            <a:r>
              <a:rPr lang="en-US" dirty="0">
                <a:solidFill>
                  <a:schemeClr val="tx1"/>
                </a:solidFill>
                <a:latin typeface="Cambria" pitchFamily="18" charset="0"/>
              </a:rPr>
              <a:t> </a:t>
            </a:r>
            <a:r>
              <a:rPr lang="en-US" dirty="0" err="1">
                <a:solidFill>
                  <a:schemeClr val="tx1"/>
                </a:solidFill>
                <a:latin typeface="Cambria" pitchFamily="18" charset="0"/>
              </a:rPr>
              <a:t>çoğaltılması</a:t>
            </a:r>
            <a:r>
              <a:rPr lang="en-US" dirty="0">
                <a:solidFill>
                  <a:schemeClr val="tx1"/>
                </a:solidFill>
                <a:latin typeface="Cambria" pitchFamily="18" charset="0"/>
              </a:rPr>
              <a:t> </a:t>
            </a:r>
            <a:r>
              <a:rPr lang="en-US" dirty="0" err="1">
                <a:solidFill>
                  <a:schemeClr val="tx1"/>
                </a:solidFill>
                <a:latin typeface="Cambria" pitchFamily="18" charset="0"/>
              </a:rPr>
              <a:t>ya</a:t>
            </a:r>
            <a:r>
              <a:rPr lang="en-US" dirty="0">
                <a:solidFill>
                  <a:schemeClr val="tx1"/>
                </a:solidFill>
                <a:latin typeface="Cambria" pitchFamily="18" charset="0"/>
              </a:rPr>
              <a:t> da  </a:t>
            </a:r>
            <a:r>
              <a:rPr lang="en-US" dirty="0" err="1">
                <a:solidFill>
                  <a:schemeClr val="tx1"/>
                </a:solidFill>
                <a:latin typeface="Cambria" pitchFamily="18" charset="0"/>
              </a:rPr>
              <a:t>derse</a:t>
            </a:r>
            <a:r>
              <a:rPr lang="en-US" dirty="0">
                <a:solidFill>
                  <a:schemeClr val="tx1"/>
                </a:solidFill>
                <a:latin typeface="Cambria" pitchFamily="18" charset="0"/>
              </a:rPr>
              <a:t> </a:t>
            </a:r>
            <a:r>
              <a:rPr lang="en-US" b="1" dirty="0" err="1">
                <a:solidFill>
                  <a:srgbClr val="C00000"/>
                </a:solidFill>
                <a:effectLst>
                  <a:outerShdw blurRad="38100" dist="38100" dir="2700000" algn="tl">
                    <a:srgbClr val="000000">
                      <a:alpha val="43137"/>
                    </a:srgbClr>
                  </a:outerShdw>
                </a:effectLst>
                <a:latin typeface="Cambria" pitchFamily="18" charset="0"/>
              </a:rPr>
              <a:t>korsan</a:t>
            </a:r>
            <a:r>
              <a:rPr lang="en-US" b="1" dirty="0">
                <a:solidFill>
                  <a:srgbClr val="C00000"/>
                </a:solidFill>
                <a:effectLst>
                  <a:outerShdw blurRad="38100" dist="38100" dir="2700000" algn="tl">
                    <a:srgbClr val="000000">
                      <a:alpha val="43137"/>
                    </a:srgbClr>
                  </a:outerShdw>
                </a:effectLst>
                <a:latin typeface="Cambria" pitchFamily="18" charset="0"/>
              </a:rPr>
              <a:t>/</a:t>
            </a:r>
            <a:r>
              <a:rPr lang="en-US" b="1" dirty="0" err="1">
                <a:solidFill>
                  <a:srgbClr val="C00000"/>
                </a:solidFill>
                <a:effectLst>
                  <a:outerShdw blurRad="38100" dist="38100" dir="2700000" algn="tl">
                    <a:srgbClr val="000000">
                      <a:alpha val="43137"/>
                    </a:srgbClr>
                  </a:outerShdw>
                </a:effectLst>
                <a:latin typeface="Cambria" pitchFamily="18" charset="0"/>
              </a:rPr>
              <a:t>ofset</a:t>
            </a:r>
            <a:r>
              <a:rPr lang="en-US" dirty="0">
                <a:solidFill>
                  <a:schemeClr val="tx1"/>
                </a:solidFill>
                <a:latin typeface="Cambria" pitchFamily="18" charset="0"/>
              </a:rPr>
              <a:t> </a:t>
            </a:r>
            <a:r>
              <a:rPr lang="en-US" dirty="0" err="1">
                <a:solidFill>
                  <a:schemeClr val="tx1"/>
                </a:solidFill>
                <a:latin typeface="Cambria" pitchFamily="18" charset="0"/>
              </a:rPr>
              <a:t>yayınlarla</a:t>
            </a:r>
            <a:r>
              <a:rPr lang="en-US" dirty="0">
                <a:solidFill>
                  <a:schemeClr val="tx1"/>
                </a:solidFill>
                <a:latin typeface="Cambria" pitchFamily="18" charset="0"/>
              </a:rPr>
              <a:t> </a:t>
            </a:r>
            <a:r>
              <a:rPr lang="en-US" dirty="0" err="1">
                <a:solidFill>
                  <a:schemeClr val="tx1"/>
                </a:solidFill>
                <a:latin typeface="Cambria" pitchFamily="18" charset="0"/>
              </a:rPr>
              <a:t>gelinmesi</a:t>
            </a:r>
            <a:r>
              <a:rPr lang="en-US" dirty="0">
                <a:solidFill>
                  <a:schemeClr val="tx1"/>
                </a:solidFill>
                <a:latin typeface="Cambria" pitchFamily="18" charset="0"/>
              </a:rPr>
              <a:t> </a:t>
            </a:r>
            <a:r>
              <a:rPr lang="en-US" b="1" dirty="0" err="1">
                <a:solidFill>
                  <a:srgbClr val="C00000"/>
                </a:solidFill>
                <a:effectLst>
                  <a:outerShdw blurRad="38100" dist="38100" dir="2700000" algn="tl">
                    <a:srgbClr val="000000">
                      <a:alpha val="43137"/>
                    </a:srgbClr>
                  </a:outerShdw>
                </a:effectLst>
                <a:latin typeface="Cambria" pitchFamily="18" charset="0"/>
              </a:rPr>
              <a:t>yasaktır</a:t>
            </a:r>
            <a:r>
              <a:rPr lang="en-US" dirty="0">
                <a:solidFill>
                  <a:schemeClr val="tx1"/>
                </a:solidFill>
                <a:latin typeface="Cambria" pitchFamily="18" charset="0"/>
              </a:rPr>
              <a:t>. </a:t>
            </a:r>
          </a:p>
          <a:p>
            <a:endParaRPr lang="en-US" dirty="0">
              <a:solidFill>
                <a:schemeClr val="tx1"/>
              </a:solidFill>
              <a:latin typeface="Cambria" pitchFamily="18" charset="0"/>
            </a:endParaRPr>
          </a:p>
        </p:txBody>
      </p:sp>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sp>
        <p:nvSpPr>
          <p:cNvPr id="5" name="Başlık 1"/>
          <p:cNvSpPr>
            <a:spLocks noGrp="1"/>
          </p:cNvSpPr>
          <p:nvPr>
            <p:ph type="title"/>
          </p:nvPr>
        </p:nvSpPr>
        <p:spPr>
          <a:xfrm>
            <a:off x="838200" y="457200"/>
            <a:ext cx="7848600" cy="838200"/>
          </a:xfrm>
        </p:spPr>
        <p:txBody>
          <a:bodyPr>
            <a:normAutofit/>
          </a:bodyPr>
          <a:lstStyle/>
          <a:p>
            <a:r>
              <a:rPr lang="en-US" b="1" dirty="0" err="1">
                <a:latin typeface="Cambria" pitchFamily="18" charset="0"/>
              </a:rPr>
              <a:t>Öğrencilerden</a:t>
            </a:r>
            <a:r>
              <a:rPr lang="en-US" b="1" dirty="0">
                <a:latin typeface="Cambria" pitchFamily="18" charset="0"/>
              </a:rPr>
              <a:t> </a:t>
            </a:r>
            <a:r>
              <a:rPr lang="en-US" b="1" dirty="0" err="1">
                <a:latin typeface="Cambria" pitchFamily="18" charset="0"/>
              </a:rPr>
              <a:t>Beklenilenler</a:t>
            </a:r>
            <a:endParaRPr lang="en-US" b="1" dirty="0">
              <a:latin typeface="Cambria" pitchFamily="18" charset="0"/>
            </a:endParaRPr>
          </a:p>
        </p:txBody>
      </p:sp>
    </p:spTree>
    <p:extLst>
      <p:ext uri="{BB962C8B-B14F-4D97-AF65-F5344CB8AC3E}">
        <p14:creationId xmlns:p14="http://schemas.microsoft.com/office/powerpoint/2010/main" val="38432031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09600" y="1219200"/>
            <a:ext cx="7924800" cy="5638800"/>
          </a:xfrm>
        </p:spPr>
        <p:txBody>
          <a:bodyPr>
            <a:normAutofit/>
          </a:bodyPr>
          <a:lstStyle/>
          <a:p>
            <a:r>
              <a:rPr lang="en-US" b="1" dirty="0" err="1">
                <a:solidFill>
                  <a:schemeClr val="tx1"/>
                </a:solidFill>
                <a:latin typeface="Cambria" pitchFamily="18" charset="0"/>
              </a:rPr>
              <a:t>Dakik</a:t>
            </a:r>
            <a:r>
              <a:rPr lang="en-US" dirty="0">
                <a:solidFill>
                  <a:schemeClr val="tx1"/>
                </a:solidFill>
                <a:latin typeface="Cambria" pitchFamily="18" charset="0"/>
              </a:rPr>
              <a:t> </a:t>
            </a:r>
            <a:r>
              <a:rPr lang="en-US" dirty="0" err="1">
                <a:solidFill>
                  <a:schemeClr val="tx1"/>
                </a:solidFill>
                <a:latin typeface="Cambria" pitchFamily="18" charset="0"/>
              </a:rPr>
              <a:t>olmak</a:t>
            </a:r>
            <a:r>
              <a:rPr lang="en-US" dirty="0">
                <a:solidFill>
                  <a:schemeClr val="tx1"/>
                </a:solidFill>
                <a:latin typeface="Cambria" pitchFamily="18" charset="0"/>
              </a:rPr>
              <a:t>! </a:t>
            </a:r>
            <a:r>
              <a:rPr lang="en-US" dirty="0" err="1">
                <a:solidFill>
                  <a:schemeClr val="tx1"/>
                </a:solidFill>
                <a:latin typeface="Cambria" pitchFamily="18" charset="0"/>
              </a:rPr>
              <a:t>Tüm</a:t>
            </a:r>
            <a:r>
              <a:rPr lang="en-US" dirty="0">
                <a:solidFill>
                  <a:schemeClr val="tx1"/>
                </a:solidFill>
                <a:latin typeface="Cambria" pitchFamily="18" charset="0"/>
              </a:rPr>
              <a:t> </a:t>
            </a:r>
            <a:r>
              <a:rPr lang="en-US" dirty="0" err="1">
                <a:solidFill>
                  <a:schemeClr val="tx1"/>
                </a:solidFill>
                <a:latin typeface="Cambria" pitchFamily="18" charset="0"/>
              </a:rPr>
              <a:t>öğrenciler</a:t>
            </a:r>
            <a:r>
              <a:rPr lang="en-US" dirty="0">
                <a:solidFill>
                  <a:schemeClr val="tx1"/>
                </a:solidFill>
                <a:latin typeface="Cambria" pitchFamily="18" charset="0"/>
              </a:rPr>
              <a:t> </a:t>
            </a:r>
            <a:r>
              <a:rPr lang="en-US" dirty="0" err="1">
                <a:solidFill>
                  <a:schemeClr val="tx1"/>
                </a:solidFill>
                <a:latin typeface="Cambria" pitchFamily="18" charset="0"/>
              </a:rPr>
              <a:t>ders</a:t>
            </a:r>
            <a:r>
              <a:rPr lang="en-US" dirty="0">
                <a:solidFill>
                  <a:schemeClr val="tx1"/>
                </a:solidFill>
                <a:latin typeface="Cambria" pitchFamily="18" charset="0"/>
              </a:rPr>
              <a:t> </a:t>
            </a:r>
            <a:r>
              <a:rPr lang="en-US" dirty="0" err="1">
                <a:solidFill>
                  <a:schemeClr val="tx1"/>
                </a:solidFill>
                <a:latin typeface="Cambria" pitchFamily="18" charset="0"/>
              </a:rPr>
              <a:t>başlamadan</a:t>
            </a:r>
            <a:r>
              <a:rPr lang="en-US" dirty="0">
                <a:solidFill>
                  <a:schemeClr val="tx1"/>
                </a:solidFill>
                <a:latin typeface="Cambria" pitchFamily="18" charset="0"/>
              </a:rPr>
              <a:t> </a:t>
            </a:r>
            <a:r>
              <a:rPr lang="en-US" dirty="0" err="1">
                <a:solidFill>
                  <a:schemeClr val="tx1"/>
                </a:solidFill>
                <a:latin typeface="Cambria" pitchFamily="18" charset="0"/>
              </a:rPr>
              <a:t>ve</a:t>
            </a:r>
            <a:r>
              <a:rPr lang="en-US" dirty="0">
                <a:solidFill>
                  <a:schemeClr val="tx1"/>
                </a:solidFill>
                <a:latin typeface="Cambria" pitchFamily="18" charset="0"/>
              </a:rPr>
              <a:t> </a:t>
            </a:r>
            <a:r>
              <a:rPr lang="en-US" dirty="0" err="1">
                <a:solidFill>
                  <a:schemeClr val="tx1"/>
                </a:solidFill>
                <a:latin typeface="Cambria" pitchFamily="18" charset="0"/>
              </a:rPr>
              <a:t>öğretim</a:t>
            </a:r>
            <a:r>
              <a:rPr lang="en-US" dirty="0">
                <a:solidFill>
                  <a:schemeClr val="tx1"/>
                </a:solidFill>
                <a:latin typeface="Cambria" pitchFamily="18" charset="0"/>
              </a:rPr>
              <a:t> </a:t>
            </a:r>
            <a:r>
              <a:rPr lang="en-US" dirty="0" err="1">
                <a:solidFill>
                  <a:schemeClr val="tx1"/>
                </a:solidFill>
                <a:latin typeface="Cambria" pitchFamily="18" charset="0"/>
              </a:rPr>
              <a:t>elemanı</a:t>
            </a:r>
            <a:r>
              <a:rPr lang="en-US" dirty="0">
                <a:solidFill>
                  <a:schemeClr val="tx1"/>
                </a:solidFill>
                <a:latin typeface="Cambria" pitchFamily="18" charset="0"/>
              </a:rPr>
              <a:t> </a:t>
            </a:r>
            <a:r>
              <a:rPr lang="en-US" dirty="0" err="1">
                <a:solidFill>
                  <a:schemeClr val="tx1"/>
                </a:solidFill>
                <a:latin typeface="Cambria" pitchFamily="18" charset="0"/>
              </a:rPr>
              <a:t>derse</a:t>
            </a:r>
            <a:r>
              <a:rPr lang="en-US" dirty="0">
                <a:solidFill>
                  <a:schemeClr val="tx1"/>
                </a:solidFill>
                <a:latin typeface="Cambria" pitchFamily="18" charset="0"/>
              </a:rPr>
              <a:t> </a:t>
            </a:r>
            <a:r>
              <a:rPr lang="en-US" dirty="0" err="1">
                <a:solidFill>
                  <a:schemeClr val="tx1"/>
                </a:solidFill>
                <a:latin typeface="Cambria" pitchFamily="18" charset="0"/>
              </a:rPr>
              <a:t>girmeden</a:t>
            </a:r>
            <a:r>
              <a:rPr lang="en-US" dirty="0">
                <a:solidFill>
                  <a:schemeClr val="tx1"/>
                </a:solidFill>
                <a:latin typeface="Cambria" pitchFamily="18" charset="0"/>
              </a:rPr>
              <a:t> </a:t>
            </a:r>
            <a:r>
              <a:rPr lang="en-US" dirty="0" err="1">
                <a:solidFill>
                  <a:schemeClr val="tx1"/>
                </a:solidFill>
                <a:latin typeface="Cambria" pitchFamily="18" charset="0"/>
              </a:rPr>
              <a:t>sınıfta</a:t>
            </a:r>
            <a:r>
              <a:rPr lang="en-US" dirty="0">
                <a:solidFill>
                  <a:schemeClr val="tx1"/>
                </a:solidFill>
                <a:latin typeface="Cambria" pitchFamily="18" charset="0"/>
              </a:rPr>
              <a:t> </a:t>
            </a:r>
            <a:r>
              <a:rPr lang="en-US" dirty="0" err="1">
                <a:solidFill>
                  <a:schemeClr val="tx1"/>
                </a:solidFill>
                <a:latin typeface="Cambria" pitchFamily="18" charset="0"/>
              </a:rPr>
              <a:t>olmak</a:t>
            </a:r>
            <a:r>
              <a:rPr lang="en-US" dirty="0">
                <a:solidFill>
                  <a:schemeClr val="tx1"/>
                </a:solidFill>
                <a:latin typeface="Cambria" pitchFamily="18" charset="0"/>
              </a:rPr>
              <a:t> </a:t>
            </a:r>
            <a:r>
              <a:rPr lang="en-US" dirty="0" err="1">
                <a:solidFill>
                  <a:schemeClr val="tx1"/>
                </a:solidFill>
                <a:latin typeface="Cambria" pitchFamily="18" charset="0"/>
              </a:rPr>
              <a:t>zorundadır</a:t>
            </a:r>
            <a:r>
              <a:rPr lang="en-US" dirty="0">
                <a:solidFill>
                  <a:schemeClr val="tx1"/>
                </a:solidFill>
                <a:latin typeface="Cambria" pitchFamily="18" charset="0"/>
              </a:rPr>
              <a:t>. </a:t>
            </a:r>
            <a:r>
              <a:rPr lang="en-US" dirty="0" err="1">
                <a:solidFill>
                  <a:schemeClr val="tx1"/>
                </a:solidFill>
                <a:latin typeface="Cambria" pitchFamily="18" charset="0"/>
              </a:rPr>
              <a:t>Sınıf</a:t>
            </a:r>
            <a:r>
              <a:rPr lang="en-US" dirty="0">
                <a:solidFill>
                  <a:schemeClr val="tx1"/>
                </a:solidFill>
                <a:latin typeface="Cambria" pitchFamily="18" charset="0"/>
              </a:rPr>
              <a:t> </a:t>
            </a:r>
            <a:r>
              <a:rPr lang="en-US" dirty="0" err="1">
                <a:solidFill>
                  <a:schemeClr val="tx1"/>
                </a:solidFill>
                <a:latin typeface="Cambria" pitchFamily="18" charset="0"/>
              </a:rPr>
              <a:t>düzenini</a:t>
            </a:r>
            <a:r>
              <a:rPr lang="en-US" dirty="0">
                <a:solidFill>
                  <a:schemeClr val="tx1"/>
                </a:solidFill>
                <a:latin typeface="Cambria" pitchFamily="18" charset="0"/>
              </a:rPr>
              <a:t> </a:t>
            </a:r>
            <a:r>
              <a:rPr lang="en-US" dirty="0" err="1">
                <a:solidFill>
                  <a:schemeClr val="tx1"/>
                </a:solidFill>
                <a:latin typeface="Cambria" pitchFamily="18" charset="0"/>
              </a:rPr>
              <a:t>bozacağından</a:t>
            </a:r>
            <a:r>
              <a:rPr lang="en-US" dirty="0">
                <a:solidFill>
                  <a:schemeClr val="tx1"/>
                </a:solidFill>
                <a:latin typeface="Cambria" pitchFamily="18" charset="0"/>
              </a:rPr>
              <a:t> </a:t>
            </a:r>
            <a:r>
              <a:rPr lang="en-US" b="1" dirty="0" err="1">
                <a:solidFill>
                  <a:schemeClr val="tx1"/>
                </a:solidFill>
                <a:latin typeface="Cambria" pitchFamily="18" charset="0"/>
              </a:rPr>
              <a:t>geç</a:t>
            </a:r>
            <a:r>
              <a:rPr lang="en-US" b="1" dirty="0">
                <a:solidFill>
                  <a:schemeClr val="tx1"/>
                </a:solidFill>
                <a:latin typeface="Cambria" pitchFamily="18" charset="0"/>
              </a:rPr>
              <a:t> </a:t>
            </a:r>
            <a:r>
              <a:rPr lang="en-US" b="1" dirty="0" err="1">
                <a:solidFill>
                  <a:schemeClr val="tx1"/>
                </a:solidFill>
                <a:latin typeface="Cambria" pitchFamily="18" charset="0"/>
              </a:rPr>
              <a:t>kalan</a:t>
            </a:r>
            <a:r>
              <a:rPr lang="en-US" b="1" dirty="0">
                <a:solidFill>
                  <a:schemeClr val="tx1"/>
                </a:solidFill>
                <a:latin typeface="Cambria" pitchFamily="18" charset="0"/>
              </a:rPr>
              <a:t> </a:t>
            </a:r>
            <a:r>
              <a:rPr lang="en-US" dirty="0" err="1">
                <a:solidFill>
                  <a:schemeClr val="tx1"/>
                </a:solidFill>
                <a:latin typeface="Cambria" pitchFamily="18" charset="0"/>
              </a:rPr>
              <a:t>öğrenciler</a:t>
            </a:r>
            <a:r>
              <a:rPr lang="en-US" dirty="0">
                <a:solidFill>
                  <a:schemeClr val="tx1"/>
                </a:solidFill>
                <a:latin typeface="Cambria" pitchFamily="18" charset="0"/>
              </a:rPr>
              <a:t> </a:t>
            </a:r>
            <a:r>
              <a:rPr lang="en-US" dirty="0" err="1">
                <a:solidFill>
                  <a:schemeClr val="tx1"/>
                </a:solidFill>
                <a:latin typeface="Cambria" pitchFamily="18" charset="0"/>
              </a:rPr>
              <a:t>derse</a:t>
            </a:r>
            <a:r>
              <a:rPr lang="en-US" dirty="0">
                <a:solidFill>
                  <a:schemeClr val="tx1"/>
                </a:solidFill>
                <a:latin typeface="Cambria" pitchFamily="18" charset="0"/>
              </a:rPr>
              <a:t> </a:t>
            </a:r>
            <a:r>
              <a:rPr lang="en-US" b="1" dirty="0" err="1">
                <a:solidFill>
                  <a:schemeClr val="tx1"/>
                </a:solidFill>
                <a:latin typeface="Cambria" pitchFamily="18" charset="0"/>
              </a:rPr>
              <a:t>alınmayacaklardır</a:t>
            </a:r>
            <a:r>
              <a:rPr lang="en-US" dirty="0">
                <a:solidFill>
                  <a:schemeClr val="tx1"/>
                </a:solidFill>
                <a:latin typeface="Cambria" pitchFamily="18" charset="0"/>
              </a:rPr>
              <a:t>. </a:t>
            </a:r>
          </a:p>
          <a:p>
            <a:r>
              <a:rPr lang="en-US" dirty="0" err="1">
                <a:solidFill>
                  <a:schemeClr val="tx1"/>
                </a:solidFill>
                <a:latin typeface="Cambria" pitchFamily="18" charset="0"/>
              </a:rPr>
              <a:t>Öğrenciler</a:t>
            </a:r>
            <a:r>
              <a:rPr lang="en-US" dirty="0">
                <a:solidFill>
                  <a:schemeClr val="tx1"/>
                </a:solidFill>
                <a:latin typeface="Cambria" pitchFamily="18" charset="0"/>
              </a:rPr>
              <a:t> </a:t>
            </a:r>
            <a:r>
              <a:rPr lang="en-US" dirty="0" err="1">
                <a:solidFill>
                  <a:schemeClr val="tx1"/>
                </a:solidFill>
                <a:latin typeface="Cambria" pitchFamily="18" charset="0"/>
              </a:rPr>
              <a:t>derse</a:t>
            </a:r>
            <a:r>
              <a:rPr lang="en-US" dirty="0">
                <a:solidFill>
                  <a:schemeClr val="tx1"/>
                </a:solidFill>
                <a:latin typeface="Cambria" pitchFamily="18" charset="0"/>
              </a:rPr>
              <a:t> </a:t>
            </a:r>
            <a:r>
              <a:rPr lang="en-US" dirty="0" err="1">
                <a:solidFill>
                  <a:schemeClr val="tx1"/>
                </a:solidFill>
                <a:latin typeface="Cambria" pitchFamily="18" charset="0"/>
              </a:rPr>
              <a:t>hazırlıklı</a:t>
            </a:r>
            <a:r>
              <a:rPr lang="en-US" dirty="0">
                <a:solidFill>
                  <a:schemeClr val="tx1"/>
                </a:solidFill>
                <a:latin typeface="Cambria" pitchFamily="18" charset="0"/>
              </a:rPr>
              <a:t> </a:t>
            </a:r>
            <a:r>
              <a:rPr lang="en-US" dirty="0" err="1">
                <a:solidFill>
                  <a:schemeClr val="tx1"/>
                </a:solidFill>
                <a:latin typeface="Cambria" pitchFamily="18" charset="0"/>
              </a:rPr>
              <a:t>gelmeli</a:t>
            </a:r>
            <a:r>
              <a:rPr lang="en-US" dirty="0">
                <a:solidFill>
                  <a:schemeClr val="tx1"/>
                </a:solidFill>
                <a:latin typeface="Cambria" pitchFamily="18" charset="0"/>
              </a:rPr>
              <a:t>, </a:t>
            </a:r>
            <a:r>
              <a:rPr lang="en-US" dirty="0" err="1">
                <a:solidFill>
                  <a:schemeClr val="tx1"/>
                </a:solidFill>
                <a:latin typeface="Cambria" pitchFamily="18" charset="0"/>
              </a:rPr>
              <a:t>kitaplarını</a:t>
            </a:r>
            <a:r>
              <a:rPr lang="en-US" dirty="0">
                <a:solidFill>
                  <a:schemeClr val="tx1"/>
                </a:solidFill>
                <a:latin typeface="Cambria" pitchFamily="18" charset="0"/>
              </a:rPr>
              <a:t>, </a:t>
            </a:r>
            <a:r>
              <a:rPr lang="en-US" dirty="0" err="1">
                <a:solidFill>
                  <a:schemeClr val="tx1"/>
                </a:solidFill>
                <a:latin typeface="Cambria" pitchFamily="18" charset="0"/>
              </a:rPr>
              <a:t>defterlerini</a:t>
            </a:r>
            <a:r>
              <a:rPr lang="en-US" dirty="0">
                <a:solidFill>
                  <a:schemeClr val="tx1"/>
                </a:solidFill>
                <a:latin typeface="Cambria" pitchFamily="18" charset="0"/>
              </a:rPr>
              <a:t>, </a:t>
            </a:r>
            <a:r>
              <a:rPr lang="en-US" dirty="0" err="1">
                <a:solidFill>
                  <a:schemeClr val="tx1"/>
                </a:solidFill>
                <a:latin typeface="Cambria" pitchFamily="18" charset="0"/>
              </a:rPr>
              <a:t>kalemlerini</a:t>
            </a:r>
            <a:r>
              <a:rPr lang="en-US" dirty="0">
                <a:solidFill>
                  <a:schemeClr val="tx1"/>
                </a:solidFill>
                <a:latin typeface="Cambria" pitchFamily="18" charset="0"/>
              </a:rPr>
              <a:t> </a:t>
            </a:r>
            <a:r>
              <a:rPr lang="en-US" dirty="0" err="1">
                <a:solidFill>
                  <a:schemeClr val="tx1"/>
                </a:solidFill>
                <a:latin typeface="Cambria" pitchFamily="18" charset="0"/>
              </a:rPr>
              <a:t>yanlarında</a:t>
            </a:r>
            <a:r>
              <a:rPr lang="en-US" dirty="0">
                <a:solidFill>
                  <a:schemeClr val="tx1"/>
                </a:solidFill>
                <a:latin typeface="Cambria" pitchFamily="18" charset="0"/>
              </a:rPr>
              <a:t> </a:t>
            </a:r>
            <a:r>
              <a:rPr lang="en-US" dirty="0" err="1">
                <a:solidFill>
                  <a:schemeClr val="tx1"/>
                </a:solidFill>
                <a:latin typeface="Cambria" pitchFamily="18" charset="0"/>
              </a:rPr>
              <a:t>getirmeli</a:t>
            </a:r>
            <a:r>
              <a:rPr lang="en-US" dirty="0">
                <a:solidFill>
                  <a:schemeClr val="tx1"/>
                </a:solidFill>
                <a:latin typeface="Cambria" pitchFamily="18" charset="0"/>
              </a:rPr>
              <a:t>, </a:t>
            </a:r>
            <a:r>
              <a:rPr lang="en-US" dirty="0" err="1">
                <a:solidFill>
                  <a:schemeClr val="tx1"/>
                </a:solidFill>
                <a:latin typeface="Cambria" pitchFamily="18" charset="0"/>
              </a:rPr>
              <a:t>dersi</a:t>
            </a:r>
            <a:r>
              <a:rPr lang="en-US" dirty="0">
                <a:solidFill>
                  <a:schemeClr val="tx1"/>
                </a:solidFill>
                <a:latin typeface="Cambria" pitchFamily="18" charset="0"/>
              </a:rPr>
              <a:t> </a:t>
            </a:r>
            <a:r>
              <a:rPr lang="en-US" dirty="0" err="1">
                <a:solidFill>
                  <a:schemeClr val="tx1"/>
                </a:solidFill>
                <a:latin typeface="Cambria" pitchFamily="18" charset="0"/>
              </a:rPr>
              <a:t>dinlemeli</a:t>
            </a:r>
            <a:r>
              <a:rPr lang="en-US" dirty="0">
                <a:solidFill>
                  <a:schemeClr val="tx1"/>
                </a:solidFill>
                <a:latin typeface="Cambria" pitchFamily="18" charset="0"/>
              </a:rPr>
              <a:t> </a:t>
            </a:r>
            <a:r>
              <a:rPr lang="en-US" dirty="0" err="1">
                <a:solidFill>
                  <a:schemeClr val="tx1"/>
                </a:solidFill>
                <a:latin typeface="Cambria" pitchFamily="18" charset="0"/>
              </a:rPr>
              <a:t>ve</a:t>
            </a:r>
            <a:r>
              <a:rPr lang="en-US" dirty="0">
                <a:solidFill>
                  <a:schemeClr val="tx1"/>
                </a:solidFill>
                <a:latin typeface="Cambria" pitchFamily="18" charset="0"/>
              </a:rPr>
              <a:t> </a:t>
            </a:r>
            <a:r>
              <a:rPr lang="en-US" b="1" dirty="0" err="1">
                <a:solidFill>
                  <a:schemeClr val="tx1"/>
                </a:solidFill>
                <a:latin typeface="Cambria" pitchFamily="18" charset="0"/>
              </a:rPr>
              <a:t>derse</a:t>
            </a:r>
            <a:r>
              <a:rPr lang="en-US" b="1" dirty="0">
                <a:solidFill>
                  <a:schemeClr val="tx1"/>
                </a:solidFill>
                <a:latin typeface="Cambria" pitchFamily="18" charset="0"/>
              </a:rPr>
              <a:t> </a:t>
            </a:r>
            <a:r>
              <a:rPr lang="en-US" b="1" dirty="0" err="1">
                <a:solidFill>
                  <a:schemeClr val="tx1"/>
                </a:solidFill>
                <a:latin typeface="Cambria" pitchFamily="18" charset="0"/>
              </a:rPr>
              <a:t>katılmalarıdır</a:t>
            </a:r>
            <a:r>
              <a:rPr lang="en-US" dirty="0">
                <a:solidFill>
                  <a:schemeClr val="tx1"/>
                </a:solidFill>
                <a:latin typeface="Cambria" pitchFamily="18" charset="0"/>
              </a:rPr>
              <a:t>.  </a:t>
            </a:r>
          </a:p>
          <a:p>
            <a:r>
              <a:rPr lang="en-US" dirty="0" err="1">
                <a:solidFill>
                  <a:schemeClr val="tx1"/>
                </a:solidFill>
                <a:latin typeface="Cambria" pitchFamily="18" charset="0"/>
              </a:rPr>
              <a:t>Öğretim</a:t>
            </a:r>
            <a:r>
              <a:rPr lang="en-US" dirty="0">
                <a:solidFill>
                  <a:schemeClr val="tx1"/>
                </a:solidFill>
                <a:latin typeface="Cambria" pitchFamily="18" charset="0"/>
              </a:rPr>
              <a:t> </a:t>
            </a:r>
            <a:r>
              <a:rPr lang="en-US" dirty="0" err="1">
                <a:solidFill>
                  <a:schemeClr val="tx1"/>
                </a:solidFill>
                <a:latin typeface="Cambria" pitchFamily="18" charset="0"/>
              </a:rPr>
              <a:t>elemanları</a:t>
            </a:r>
            <a:r>
              <a:rPr lang="en-US" dirty="0">
                <a:solidFill>
                  <a:schemeClr val="tx1"/>
                </a:solidFill>
                <a:latin typeface="Cambria" pitchFamily="18" charset="0"/>
              </a:rPr>
              <a:t> </a:t>
            </a:r>
            <a:r>
              <a:rPr lang="en-US" dirty="0" err="1">
                <a:solidFill>
                  <a:schemeClr val="tx1"/>
                </a:solidFill>
                <a:latin typeface="Cambria" pitchFamily="18" charset="0"/>
              </a:rPr>
              <a:t>öğrencilerin</a:t>
            </a:r>
            <a:r>
              <a:rPr lang="en-US" dirty="0">
                <a:solidFill>
                  <a:schemeClr val="tx1"/>
                </a:solidFill>
                <a:latin typeface="Cambria" pitchFamily="18" charset="0"/>
              </a:rPr>
              <a:t> </a:t>
            </a:r>
            <a:r>
              <a:rPr lang="en-US" dirty="0" err="1">
                <a:solidFill>
                  <a:schemeClr val="tx1"/>
                </a:solidFill>
                <a:latin typeface="Cambria" pitchFamily="18" charset="0"/>
              </a:rPr>
              <a:t>dil</a:t>
            </a:r>
            <a:r>
              <a:rPr lang="tr-TR" dirty="0">
                <a:solidFill>
                  <a:schemeClr val="tx1"/>
                </a:solidFill>
                <a:latin typeface="Cambria" pitchFamily="18" charset="0"/>
              </a:rPr>
              <a:t> gelişimlerine</a:t>
            </a:r>
            <a:r>
              <a:rPr lang="en-US" dirty="0">
                <a:solidFill>
                  <a:schemeClr val="tx1"/>
                </a:solidFill>
                <a:latin typeface="Cambria" pitchFamily="18" charset="0"/>
              </a:rPr>
              <a:t> </a:t>
            </a:r>
            <a:r>
              <a:rPr lang="en-US" dirty="0" err="1">
                <a:solidFill>
                  <a:schemeClr val="tx1"/>
                </a:solidFill>
                <a:latin typeface="Cambria" pitchFamily="18" charset="0"/>
              </a:rPr>
              <a:t>destek</a:t>
            </a:r>
            <a:r>
              <a:rPr lang="en-US" dirty="0">
                <a:solidFill>
                  <a:schemeClr val="tx1"/>
                </a:solidFill>
                <a:latin typeface="Cambria" pitchFamily="18" charset="0"/>
              </a:rPr>
              <a:t> </a:t>
            </a:r>
            <a:r>
              <a:rPr lang="en-US" dirty="0" err="1">
                <a:solidFill>
                  <a:schemeClr val="tx1"/>
                </a:solidFill>
                <a:latin typeface="Cambria" pitchFamily="18" charset="0"/>
              </a:rPr>
              <a:t>olmak</a:t>
            </a:r>
            <a:r>
              <a:rPr lang="en-US" dirty="0">
                <a:solidFill>
                  <a:schemeClr val="tx1"/>
                </a:solidFill>
                <a:latin typeface="Cambria" pitchFamily="18" charset="0"/>
              </a:rPr>
              <a:t> </a:t>
            </a:r>
            <a:r>
              <a:rPr lang="en-US" dirty="0" err="1">
                <a:solidFill>
                  <a:schemeClr val="tx1"/>
                </a:solidFill>
                <a:latin typeface="Cambria" pitchFamily="18" charset="0"/>
              </a:rPr>
              <a:t>için</a:t>
            </a:r>
            <a:r>
              <a:rPr lang="en-US" dirty="0">
                <a:solidFill>
                  <a:schemeClr val="tx1"/>
                </a:solidFill>
                <a:latin typeface="Cambria" pitchFamily="18" charset="0"/>
              </a:rPr>
              <a:t> </a:t>
            </a:r>
            <a:r>
              <a:rPr lang="en-US" dirty="0" err="1">
                <a:solidFill>
                  <a:schemeClr val="tx1"/>
                </a:solidFill>
                <a:latin typeface="Cambria" pitchFamily="18" charset="0"/>
              </a:rPr>
              <a:t>sınıf</a:t>
            </a:r>
            <a:r>
              <a:rPr lang="en-US" dirty="0">
                <a:solidFill>
                  <a:schemeClr val="tx1"/>
                </a:solidFill>
                <a:latin typeface="Cambria" pitchFamily="18" charset="0"/>
              </a:rPr>
              <a:t> </a:t>
            </a:r>
            <a:r>
              <a:rPr lang="en-US" dirty="0" err="1">
                <a:solidFill>
                  <a:schemeClr val="tx1"/>
                </a:solidFill>
                <a:latin typeface="Cambria" pitchFamily="18" charset="0"/>
              </a:rPr>
              <a:t>dışı</a:t>
            </a:r>
            <a:r>
              <a:rPr lang="en-US" dirty="0">
                <a:solidFill>
                  <a:schemeClr val="tx1"/>
                </a:solidFill>
                <a:latin typeface="Cambria" pitchFamily="18" charset="0"/>
              </a:rPr>
              <a:t> </a:t>
            </a:r>
            <a:r>
              <a:rPr lang="en-US" dirty="0" err="1">
                <a:solidFill>
                  <a:schemeClr val="tx1"/>
                </a:solidFill>
                <a:latin typeface="Cambria" pitchFamily="18" charset="0"/>
              </a:rPr>
              <a:t>çalışma</a:t>
            </a:r>
            <a:r>
              <a:rPr lang="en-US" dirty="0">
                <a:solidFill>
                  <a:schemeClr val="tx1"/>
                </a:solidFill>
                <a:latin typeface="Cambria" pitchFamily="18" charset="0"/>
              </a:rPr>
              <a:t> </a:t>
            </a:r>
            <a:r>
              <a:rPr lang="en-US" dirty="0" err="1">
                <a:solidFill>
                  <a:schemeClr val="tx1"/>
                </a:solidFill>
                <a:latin typeface="Cambria" pitchFamily="18" charset="0"/>
              </a:rPr>
              <a:t>olarak</a:t>
            </a:r>
            <a:r>
              <a:rPr lang="en-US" dirty="0">
                <a:solidFill>
                  <a:schemeClr val="tx1"/>
                </a:solidFill>
                <a:latin typeface="Cambria" pitchFamily="18" charset="0"/>
              </a:rPr>
              <a:t> </a:t>
            </a:r>
            <a:r>
              <a:rPr lang="en-US" dirty="0" err="1">
                <a:solidFill>
                  <a:schemeClr val="tx1"/>
                </a:solidFill>
                <a:latin typeface="Cambria" pitchFamily="18" charset="0"/>
              </a:rPr>
              <a:t>öğrencilere</a:t>
            </a:r>
            <a:r>
              <a:rPr lang="en-US" dirty="0">
                <a:solidFill>
                  <a:schemeClr val="tx1"/>
                </a:solidFill>
                <a:latin typeface="Cambria" pitchFamily="18" charset="0"/>
              </a:rPr>
              <a:t> </a:t>
            </a:r>
            <a:r>
              <a:rPr lang="en-US" dirty="0" err="1">
                <a:solidFill>
                  <a:schemeClr val="tx1"/>
                </a:solidFill>
                <a:latin typeface="Cambria" pitchFamily="18" charset="0"/>
              </a:rPr>
              <a:t>ödev</a:t>
            </a:r>
            <a:r>
              <a:rPr lang="en-US" dirty="0">
                <a:solidFill>
                  <a:schemeClr val="tx1"/>
                </a:solidFill>
                <a:latin typeface="Cambria" pitchFamily="18" charset="0"/>
              </a:rPr>
              <a:t> / </a:t>
            </a:r>
            <a:r>
              <a:rPr lang="en-US" dirty="0" err="1">
                <a:solidFill>
                  <a:schemeClr val="tx1"/>
                </a:solidFill>
                <a:latin typeface="Cambria" pitchFamily="18" charset="0"/>
              </a:rPr>
              <a:t>proje</a:t>
            </a:r>
            <a:r>
              <a:rPr lang="en-US" dirty="0">
                <a:solidFill>
                  <a:schemeClr val="tx1"/>
                </a:solidFill>
                <a:latin typeface="Cambria" pitchFamily="18" charset="0"/>
              </a:rPr>
              <a:t> </a:t>
            </a:r>
            <a:r>
              <a:rPr lang="en-US" dirty="0" err="1">
                <a:solidFill>
                  <a:schemeClr val="tx1"/>
                </a:solidFill>
                <a:latin typeface="Cambria" pitchFamily="18" charset="0"/>
              </a:rPr>
              <a:t>verirler</a:t>
            </a:r>
            <a:r>
              <a:rPr lang="en-US" dirty="0">
                <a:solidFill>
                  <a:schemeClr val="tx1"/>
                </a:solidFill>
                <a:latin typeface="Cambria" pitchFamily="18" charset="0"/>
              </a:rPr>
              <a:t> </a:t>
            </a:r>
            <a:r>
              <a:rPr lang="en-US" dirty="0" err="1">
                <a:solidFill>
                  <a:schemeClr val="tx1"/>
                </a:solidFill>
                <a:latin typeface="Cambria" pitchFamily="18" charset="0"/>
              </a:rPr>
              <a:t>ve</a:t>
            </a:r>
            <a:r>
              <a:rPr lang="en-US" dirty="0">
                <a:solidFill>
                  <a:schemeClr val="tx1"/>
                </a:solidFill>
                <a:latin typeface="Cambria" pitchFamily="18" charset="0"/>
              </a:rPr>
              <a:t> </a:t>
            </a:r>
            <a:r>
              <a:rPr lang="en-US" dirty="0" err="1">
                <a:solidFill>
                  <a:schemeClr val="tx1"/>
                </a:solidFill>
                <a:latin typeface="Cambria" pitchFamily="18" charset="0"/>
              </a:rPr>
              <a:t>verilen</a:t>
            </a:r>
            <a:r>
              <a:rPr lang="en-US" dirty="0">
                <a:solidFill>
                  <a:schemeClr val="tx1"/>
                </a:solidFill>
                <a:latin typeface="Cambria" pitchFamily="18" charset="0"/>
              </a:rPr>
              <a:t> </a:t>
            </a:r>
            <a:r>
              <a:rPr lang="en-US" b="1" dirty="0" err="1">
                <a:solidFill>
                  <a:schemeClr val="tx1"/>
                </a:solidFill>
                <a:latin typeface="Cambria" pitchFamily="18" charset="0"/>
              </a:rPr>
              <a:t>ödev</a:t>
            </a:r>
            <a:r>
              <a:rPr lang="en-US" b="1" dirty="0">
                <a:solidFill>
                  <a:schemeClr val="tx1"/>
                </a:solidFill>
                <a:latin typeface="Cambria" pitchFamily="18" charset="0"/>
              </a:rPr>
              <a:t>/</a:t>
            </a:r>
            <a:r>
              <a:rPr lang="en-US" b="1" dirty="0" err="1">
                <a:solidFill>
                  <a:schemeClr val="tx1"/>
                </a:solidFill>
                <a:latin typeface="Cambria" pitchFamily="18" charset="0"/>
              </a:rPr>
              <a:t>projelerin</a:t>
            </a:r>
            <a:r>
              <a:rPr lang="en-US" dirty="0">
                <a:solidFill>
                  <a:schemeClr val="tx1"/>
                </a:solidFill>
                <a:latin typeface="Cambria" pitchFamily="18" charset="0"/>
              </a:rPr>
              <a:t> </a:t>
            </a:r>
            <a:r>
              <a:rPr lang="en-US" b="1" dirty="0" err="1">
                <a:solidFill>
                  <a:schemeClr val="tx1"/>
                </a:solidFill>
                <a:latin typeface="Cambria" pitchFamily="18" charset="0"/>
              </a:rPr>
              <a:t>zamanında</a:t>
            </a:r>
            <a:r>
              <a:rPr lang="en-US" dirty="0">
                <a:solidFill>
                  <a:schemeClr val="tx1"/>
                </a:solidFill>
                <a:latin typeface="Cambria" pitchFamily="18" charset="0"/>
              </a:rPr>
              <a:t> </a:t>
            </a:r>
            <a:r>
              <a:rPr lang="en-US" dirty="0" err="1">
                <a:solidFill>
                  <a:schemeClr val="tx1"/>
                </a:solidFill>
                <a:latin typeface="Cambria" pitchFamily="18" charset="0"/>
              </a:rPr>
              <a:t>tamamlanması</a:t>
            </a:r>
            <a:r>
              <a:rPr lang="en-US" dirty="0">
                <a:solidFill>
                  <a:schemeClr val="tx1"/>
                </a:solidFill>
                <a:latin typeface="Cambria" pitchFamily="18" charset="0"/>
              </a:rPr>
              <a:t> </a:t>
            </a:r>
            <a:r>
              <a:rPr lang="en-US" dirty="0" err="1">
                <a:solidFill>
                  <a:schemeClr val="tx1"/>
                </a:solidFill>
                <a:latin typeface="Cambria" pitchFamily="18" charset="0"/>
              </a:rPr>
              <a:t>gerekmektedir</a:t>
            </a:r>
            <a:r>
              <a:rPr lang="en-US" dirty="0">
                <a:solidFill>
                  <a:schemeClr val="tx1"/>
                </a:solidFill>
                <a:latin typeface="Cambria" pitchFamily="18" charset="0"/>
              </a:rPr>
              <a:t>.</a:t>
            </a:r>
          </a:p>
        </p:txBody>
      </p:sp>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sp>
        <p:nvSpPr>
          <p:cNvPr id="5" name="Başlık 1"/>
          <p:cNvSpPr>
            <a:spLocks noGrp="1"/>
          </p:cNvSpPr>
          <p:nvPr>
            <p:ph type="title"/>
          </p:nvPr>
        </p:nvSpPr>
        <p:spPr>
          <a:xfrm>
            <a:off x="838200" y="457200"/>
            <a:ext cx="7848600" cy="838200"/>
          </a:xfrm>
        </p:spPr>
        <p:txBody>
          <a:bodyPr>
            <a:normAutofit/>
          </a:bodyPr>
          <a:lstStyle/>
          <a:p>
            <a:r>
              <a:rPr lang="en-US" b="1" dirty="0" err="1">
                <a:latin typeface="Cambria" pitchFamily="18" charset="0"/>
              </a:rPr>
              <a:t>Öğrencilerden</a:t>
            </a:r>
            <a:r>
              <a:rPr lang="en-US" b="1" dirty="0">
                <a:latin typeface="Cambria" pitchFamily="18" charset="0"/>
              </a:rPr>
              <a:t> </a:t>
            </a:r>
            <a:r>
              <a:rPr lang="en-US" b="1" dirty="0" err="1">
                <a:latin typeface="Cambria" pitchFamily="18" charset="0"/>
              </a:rPr>
              <a:t>Beklenilenler</a:t>
            </a:r>
            <a:endParaRPr lang="en-US" b="1" dirty="0">
              <a:latin typeface="Cambria" pitchFamily="18" charset="0"/>
            </a:endParaRPr>
          </a:p>
        </p:txBody>
      </p:sp>
    </p:spTree>
    <p:extLst>
      <p:ext uri="{BB962C8B-B14F-4D97-AF65-F5344CB8AC3E}">
        <p14:creationId xmlns:p14="http://schemas.microsoft.com/office/powerpoint/2010/main" val="30547881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81000" y="1600200"/>
            <a:ext cx="7543800" cy="4232429"/>
          </a:xfrm>
        </p:spPr>
        <p:txBody>
          <a:bodyPr>
            <a:normAutofit/>
          </a:bodyPr>
          <a:lstStyle/>
          <a:p>
            <a:r>
              <a:rPr lang="en-US" dirty="0" err="1">
                <a:solidFill>
                  <a:schemeClr val="tx1"/>
                </a:solidFill>
                <a:latin typeface="Cambria" pitchFamily="18" charset="0"/>
              </a:rPr>
              <a:t>Öğrencilerimizin</a:t>
            </a:r>
            <a:r>
              <a:rPr lang="en-US" dirty="0">
                <a:solidFill>
                  <a:schemeClr val="tx1"/>
                </a:solidFill>
                <a:latin typeface="Cambria" pitchFamily="18" charset="0"/>
              </a:rPr>
              <a:t> </a:t>
            </a:r>
            <a:r>
              <a:rPr lang="en-US" dirty="0" err="1">
                <a:solidFill>
                  <a:schemeClr val="tx1"/>
                </a:solidFill>
                <a:latin typeface="Cambria" pitchFamily="18" charset="0"/>
              </a:rPr>
              <a:t>sınıf</a:t>
            </a:r>
            <a:r>
              <a:rPr lang="en-US" dirty="0">
                <a:solidFill>
                  <a:schemeClr val="tx1"/>
                </a:solidFill>
                <a:latin typeface="Cambria" pitchFamily="18" charset="0"/>
              </a:rPr>
              <a:t> </a:t>
            </a:r>
            <a:r>
              <a:rPr lang="en-US" dirty="0" err="1">
                <a:solidFill>
                  <a:schemeClr val="tx1"/>
                </a:solidFill>
                <a:latin typeface="Cambria" pitchFamily="18" charset="0"/>
              </a:rPr>
              <a:t>içinde</a:t>
            </a:r>
            <a:r>
              <a:rPr lang="en-US" dirty="0">
                <a:solidFill>
                  <a:schemeClr val="tx1"/>
                </a:solidFill>
                <a:latin typeface="Cambria" pitchFamily="18" charset="0"/>
              </a:rPr>
              <a:t> </a:t>
            </a:r>
            <a:r>
              <a:rPr lang="en-US" b="1" dirty="0">
                <a:solidFill>
                  <a:schemeClr val="tx1"/>
                </a:solidFill>
                <a:latin typeface="Cambria" pitchFamily="18" charset="0"/>
              </a:rPr>
              <a:t>cep </a:t>
            </a:r>
            <a:r>
              <a:rPr lang="en-US" b="1" dirty="0" err="1">
                <a:solidFill>
                  <a:schemeClr val="tx1"/>
                </a:solidFill>
                <a:latin typeface="Cambria" pitchFamily="18" charset="0"/>
              </a:rPr>
              <a:t>telefonları</a:t>
            </a:r>
            <a:r>
              <a:rPr lang="en-US" dirty="0" err="1">
                <a:solidFill>
                  <a:schemeClr val="tx1"/>
                </a:solidFill>
                <a:latin typeface="Cambria" pitchFamily="18" charset="0"/>
              </a:rPr>
              <a:t>nı</a:t>
            </a:r>
            <a:r>
              <a:rPr lang="en-US" b="1" dirty="0">
                <a:solidFill>
                  <a:schemeClr val="tx1"/>
                </a:solidFill>
                <a:latin typeface="Cambria" pitchFamily="18" charset="0"/>
              </a:rPr>
              <a:t> </a:t>
            </a:r>
            <a:r>
              <a:rPr lang="en-US" b="1" dirty="0" err="1">
                <a:solidFill>
                  <a:schemeClr val="tx1"/>
                </a:solidFill>
                <a:latin typeface="Cambria" pitchFamily="18" charset="0"/>
              </a:rPr>
              <a:t>kapalı</a:t>
            </a:r>
            <a:r>
              <a:rPr lang="en-US" b="1" dirty="0">
                <a:solidFill>
                  <a:schemeClr val="tx1"/>
                </a:solidFill>
                <a:latin typeface="Cambria" pitchFamily="18" charset="0"/>
              </a:rPr>
              <a:t> </a:t>
            </a:r>
            <a:r>
              <a:rPr lang="en-US" dirty="0" err="1">
                <a:solidFill>
                  <a:schemeClr val="tx1"/>
                </a:solidFill>
                <a:latin typeface="Cambria" pitchFamily="18" charset="0"/>
              </a:rPr>
              <a:t>tutmaları</a:t>
            </a:r>
            <a:r>
              <a:rPr lang="en-US" dirty="0">
                <a:solidFill>
                  <a:schemeClr val="tx1"/>
                </a:solidFill>
                <a:latin typeface="Cambria" pitchFamily="18" charset="0"/>
              </a:rPr>
              <a:t> </a:t>
            </a:r>
            <a:r>
              <a:rPr lang="en-US" dirty="0" err="1">
                <a:solidFill>
                  <a:schemeClr val="tx1"/>
                </a:solidFill>
                <a:latin typeface="Cambria" pitchFamily="18" charset="0"/>
              </a:rPr>
              <a:t>zorunludur</a:t>
            </a:r>
            <a:r>
              <a:rPr lang="en-US" dirty="0">
                <a:solidFill>
                  <a:schemeClr val="tx1"/>
                </a:solidFill>
                <a:latin typeface="Cambria" pitchFamily="18" charset="0"/>
              </a:rPr>
              <a:t>.</a:t>
            </a:r>
          </a:p>
          <a:p>
            <a:r>
              <a:rPr lang="en-US" dirty="0" err="1">
                <a:solidFill>
                  <a:schemeClr val="tx1"/>
                </a:solidFill>
                <a:latin typeface="Cambria" pitchFamily="18" charset="0"/>
              </a:rPr>
              <a:t>Öğrencilerin</a:t>
            </a:r>
            <a:r>
              <a:rPr lang="en-US" dirty="0">
                <a:solidFill>
                  <a:schemeClr val="tx1"/>
                </a:solidFill>
                <a:latin typeface="Cambria" pitchFamily="18" charset="0"/>
              </a:rPr>
              <a:t> </a:t>
            </a:r>
            <a:r>
              <a:rPr lang="en-US" dirty="0" err="1">
                <a:solidFill>
                  <a:schemeClr val="tx1"/>
                </a:solidFill>
                <a:latin typeface="Cambria" pitchFamily="18" charset="0"/>
              </a:rPr>
              <a:t>izin</a:t>
            </a:r>
            <a:r>
              <a:rPr lang="en-US" dirty="0">
                <a:solidFill>
                  <a:schemeClr val="tx1"/>
                </a:solidFill>
                <a:latin typeface="Cambria" pitchFamily="18" charset="0"/>
              </a:rPr>
              <a:t> </a:t>
            </a:r>
            <a:r>
              <a:rPr lang="en-US" dirty="0" err="1">
                <a:solidFill>
                  <a:schemeClr val="tx1"/>
                </a:solidFill>
                <a:latin typeface="Cambria" pitchFamily="18" charset="0"/>
              </a:rPr>
              <a:t>almaksızın</a:t>
            </a:r>
            <a:r>
              <a:rPr lang="en-US" dirty="0">
                <a:solidFill>
                  <a:schemeClr val="tx1"/>
                </a:solidFill>
                <a:latin typeface="Cambria" pitchFamily="18" charset="0"/>
              </a:rPr>
              <a:t> </a:t>
            </a:r>
            <a:r>
              <a:rPr lang="en-US" dirty="0" err="1">
                <a:solidFill>
                  <a:schemeClr val="tx1"/>
                </a:solidFill>
                <a:latin typeface="Cambria" pitchFamily="18" charset="0"/>
              </a:rPr>
              <a:t>yeme-içmeden</a:t>
            </a:r>
            <a:r>
              <a:rPr lang="en-US" dirty="0">
                <a:solidFill>
                  <a:schemeClr val="tx1"/>
                </a:solidFill>
                <a:latin typeface="Cambria" pitchFamily="18" charset="0"/>
              </a:rPr>
              <a:t> </a:t>
            </a:r>
            <a:r>
              <a:rPr lang="en-US" dirty="0" err="1">
                <a:solidFill>
                  <a:schemeClr val="tx1"/>
                </a:solidFill>
                <a:latin typeface="Cambria" pitchFamily="18" charset="0"/>
              </a:rPr>
              <a:t>ve</a:t>
            </a:r>
            <a:r>
              <a:rPr lang="en-US" dirty="0">
                <a:solidFill>
                  <a:schemeClr val="tx1"/>
                </a:solidFill>
                <a:latin typeface="Cambria" pitchFamily="18" charset="0"/>
              </a:rPr>
              <a:t> </a:t>
            </a:r>
            <a:r>
              <a:rPr lang="en-US" dirty="0" err="1">
                <a:solidFill>
                  <a:schemeClr val="tx1"/>
                </a:solidFill>
                <a:latin typeface="Cambria" pitchFamily="18" charset="0"/>
              </a:rPr>
              <a:t>dersle</a:t>
            </a:r>
            <a:r>
              <a:rPr lang="en-US" dirty="0">
                <a:solidFill>
                  <a:schemeClr val="tx1"/>
                </a:solidFill>
                <a:latin typeface="Cambria" pitchFamily="18" charset="0"/>
              </a:rPr>
              <a:t> </a:t>
            </a:r>
            <a:r>
              <a:rPr lang="en-US" dirty="0" err="1">
                <a:solidFill>
                  <a:schemeClr val="tx1"/>
                </a:solidFill>
                <a:latin typeface="Cambria" pitchFamily="18" charset="0"/>
              </a:rPr>
              <a:t>ilgisi</a:t>
            </a:r>
            <a:r>
              <a:rPr lang="en-US" dirty="0">
                <a:solidFill>
                  <a:schemeClr val="tx1"/>
                </a:solidFill>
                <a:latin typeface="Cambria" pitchFamily="18" charset="0"/>
              </a:rPr>
              <a:t> </a:t>
            </a:r>
            <a:r>
              <a:rPr lang="en-US" dirty="0" err="1">
                <a:solidFill>
                  <a:schemeClr val="tx1"/>
                </a:solidFill>
                <a:latin typeface="Cambria" pitchFamily="18" charset="0"/>
              </a:rPr>
              <a:t>olmayan</a:t>
            </a:r>
            <a:r>
              <a:rPr lang="en-US" dirty="0">
                <a:solidFill>
                  <a:schemeClr val="tx1"/>
                </a:solidFill>
                <a:latin typeface="Cambria" pitchFamily="18" charset="0"/>
              </a:rPr>
              <a:t> </a:t>
            </a:r>
            <a:r>
              <a:rPr lang="en-US" dirty="0" err="1">
                <a:solidFill>
                  <a:schemeClr val="tx1"/>
                </a:solidFill>
                <a:latin typeface="Cambria" pitchFamily="18" charset="0"/>
              </a:rPr>
              <a:t>konuşmalar</a:t>
            </a:r>
            <a:r>
              <a:rPr lang="en-US" dirty="0">
                <a:solidFill>
                  <a:schemeClr val="tx1"/>
                </a:solidFill>
                <a:latin typeface="Cambria" pitchFamily="18" charset="0"/>
              </a:rPr>
              <a:t> </a:t>
            </a:r>
            <a:r>
              <a:rPr lang="en-US" dirty="0" err="1">
                <a:solidFill>
                  <a:schemeClr val="tx1"/>
                </a:solidFill>
                <a:latin typeface="Cambria" pitchFamily="18" charset="0"/>
              </a:rPr>
              <a:t>ile</a:t>
            </a:r>
            <a:r>
              <a:rPr lang="en-US" dirty="0">
                <a:solidFill>
                  <a:schemeClr val="tx1"/>
                </a:solidFill>
                <a:latin typeface="Cambria" pitchFamily="18" charset="0"/>
              </a:rPr>
              <a:t> </a:t>
            </a:r>
            <a:r>
              <a:rPr lang="en-US" dirty="0" err="1">
                <a:solidFill>
                  <a:schemeClr val="tx1"/>
                </a:solidFill>
                <a:latin typeface="Cambria" pitchFamily="18" charset="0"/>
              </a:rPr>
              <a:t>diğer</a:t>
            </a:r>
            <a:r>
              <a:rPr lang="en-US" dirty="0">
                <a:solidFill>
                  <a:schemeClr val="tx1"/>
                </a:solidFill>
                <a:latin typeface="Cambria" pitchFamily="18" charset="0"/>
              </a:rPr>
              <a:t> </a:t>
            </a:r>
            <a:r>
              <a:rPr lang="en-US" dirty="0" err="1">
                <a:solidFill>
                  <a:schemeClr val="tx1"/>
                </a:solidFill>
                <a:latin typeface="Cambria" pitchFamily="18" charset="0"/>
              </a:rPr>
              <a:t>öğrencileri</a:t>
            </a:r>
            <a:r>
              <a:rPr lang="en-US" dirty="0">
                <a:solidFill>
                  <a:schemeClr val="tx1"/>
                </a:solidFill>
                <a:latin typeface="Cambria" pitchFamily="18" charset="0"/>
              </a:rPr>
              <a:t> </a:t>
            </a:r>
            <a:r>
              <a:rPr lang="en-US" dirty="0" err="1">
                <a:solidFill>
                  <a:schemeClr val="tx1"/>
                </a:solidFill>
                <a:latin typeface="Cambria" pitchFamily="18" charset="0"/>
              </a:rPr>
              <a:t>rahatsız</a:t>
            </a:r>
            <a:r>
              <a:rPr lang="en-US" dirty="0">
                <a:solidFill>
                  <a:schemeClr val="tx1"/>
                </a:solidFill>
                <a:latin typeface="Cambria" pitchFamily="18" charset="0"/>
              </a:rPr>
              <a:t> </a:t>
            </a:r>
            <a:r>
              <a:rPr lang="en-US" dirty="0" err="1">
                <a:solidFill>
                  <a:schemeClr val="tx1"/>
                </a:solidFill>
                <a:latin typeface="Cambria" pitchFamily="18" charset="0"/>
              </a:rPr>
              <a:t>ederek</a:t>
            </a:r>
            <a:r>
              <a:rPr lang="en-US" dirty="0">
                <a:solidFill>
                  <a:schemeClr val="tx1"/>
                </a:solidFill>
                <a:latin typeface="Cambria" pitchFamily="18" charset="0"/>
              </a:rPr>
              <a:t> </a:t>
            </a:r>
            <a:r>
              <a:rPr lang="en-US" b="1" dirty="0" err="1">
                <a:solidFill>
                  <a:schemeClr val="tx1"/>
                </a:solidFill>
                <a:latin typeface="Cambria" pitchFamily="18" charset="0"/>
              </a:rPr>
              <a:t>öğrenme</a:t>
            </a:r>
            <a:r>
              <a:rPr lang="en-US" b="1" dirty="0">
                <a:solidFill>
                  <a:schemeClr val="tx1"/>
                </a:solidFill>
                <a:latin typeface="Cambria" pitchFamily="18" charset="0"/>
              </a:rPr>
              <a:t> </a:t>
            </a:r>
            <a:r>
              <a:rPr lang="en-US" b="1" dirty="0" err="1">
                <a:solidFill>
                  <a:schemeClr val="tx1"/>
                </a:solidFill>
                <a:latin typeface="Cambria" pitchFamily="18" charset="0"/>
              </a:rPr>
              <a:t>ortamını</a:t>
            </a:r>
            <a:r>
              <a:rPr lang="en-US" b="1" dirty="0">
                <a:solidFill>
                  <a:schemeClr val="tx1"/>
                </a:solidFill>
                <a:latin typeface="Cambria" pitchFamily="18" charset="0"/>
              </a:rPr>
              <a:t> </a:t>
            </a:r>
            <a:r>
              <a:rPr lang="en-US" b="1" dirty="0" err="1">
                <a:solidFill>
                  <a:schemeClr val="tx1"/>
                </a:solidFill>
                <a:latin typeface="Cambria" pitchFamily="18" charset="0"/>
              </a:rPr>
              <a:t>bozacak</a:t>
            </a:r>
            <a:r>
              <a:rPr lang="en-US" dirty="0">
                <a:solidFill>
                  <a:schemeClr val="tx1"/>
                </a:solidFill>
                <a:latin typeface="Cambria" pitchFamily="18" charset="0"/>
              </a:rPr>
              <a:t> </a:t>
            </a:r>
            <a:r>
              <a:rPr lang="en-US" dirty="0" err="1">
                <a:solidFill>
                  <a:schemeClr val="tx1"/>
                </a:solidFill>
                <a:latin typeface="Cambria" pitchFamily="18" charset="0"/>
              </a:rPr>
              <a:t>eylemlerden</a:t>
            </a:r>
            <a:r>
              <a:rPr lang="en-US" dirty="0">
                <a:solidFill>
                  <a:schemeClr val="tx1"/>
                </a:solidFill>
                <a:latin typeface="Cambria" pitchFamily="18" charset="0"/>
              </a:rPr>
              <a:t> </a:t>
            </a:r>
            <a:r>
              <a:rPr lang="en-US" dirty="0" err="1">
                <a:solidFill>
                  <a:schemeClr val="tx1"/>
                </a:solidFill>
                <a:latin typeface="Cambria" pitchFamily="18" charset="0"/>
              </a:rPr>
              <a:t>kaçınmaları</a:t>
            </a:r>
            <a:r>
              <a:rPr lang="en-US" dirty="0">
                <a:solidFill>
                  <a:schemeClr val="tx1"/>
                </a:solidFill>
                <a:latin typeface="Cambria" pitchFamily="18" charset="0"/>
              </a:rPr>
              <a:t> </a:t>
            </a:r>
            <a:r>
              <a:rPr lang="en-US" dirty="0" err="1">
                <a:solidFill>
                  <a:schemeClr val="tx1"/>
                </a:solidFill>
                <a:latin typeface="Cambria" pitchFamily="18" charset="0"/>
              </a:rPr>
              <a:t>gerekir</a:t>
            </a:r>
            <a:r>
              <a:rPr lang="en-US" dirty="0">
                <a:solidFill>
                  <a:schemeClr val="tx1"/>
                </a:solidFill>
                <a:latin typeface="Cambria" pitchFamily="18" charset="0"/>
              </a:rPr>
              <a:t>. </a:t>
            </a:r>
          </a:p>
          <a:p>
            <a:r>
              <a:rPr lang="en-US" dirty="0" err="1">
                <a:solidFill>
                  <a:schemeClr val="tx1"/>
                </a:solidFill>
                <a:latin typeface="Cambria" pitchFamily="18" charset="0"/>
              </a:rPr>
              <a:t>Öğrencilerin</a:t>
            </a:r>
            <a:r>
              <a:rPr lang="en-US" dirty="0">
                <a:solidFill>
                  <a:schemeClr val="tx1"/>
                </a:solidFill>
                <a:latin typeface="Cambria" pitchFamily="18" charset="0"/>
              </a:rPr>
              <a:t> </a:t>
            </a:r>
            <a:r>
              <a:rPr lang="en-US" dirty="0" err="1">
                <a:solidFill>
                  <a:schemeClr val="tx1"/>
                </a:solidFill>
                <a:latin typeface="Cambria" pitchFamily="18" charset="0"/>
              </a:rPr>
              <a:t>öğretim</a:t>
            </a:r>
            <a:r>
              <a:rPr lang="en-US" dirty="0">
                <a:solidFill>
                  <a:schemeClr val="tx1"/>
                </a:solidFill>
                <a:latin typeface="Cambria" pitchFamily="18" charset="0"/>
              </a:rPr>
              <a:t> </a:t>
            </a:r>
            <a:r>
              <a:rPr lang="en-US" dirty="0" err="1">
                <a:solidFill>
                  <a:schemeClr val="tx1"/>
                </a:solidFill>
                <a:latin typeface="Cambria" pitchFamily="18" charset="0"/>
              </a:rPr>
              <a:t>elemanları</a:t>
            </a:r>
            <a:r>
              <a:rPr lang="en-US" dirty="0">
                <a:solidFill>
                  <a:schemeClr val="tx1"/>
                </a:solidFill>
                <a:latin typeface="Cambria" pitchFamily="18" charset="0"/>
              </a:rPr>
              <a:t> </a:t>
            </a:r>
            <a:r>
              <a:rPr lang="en-US" dirty="0" err="1">
                <a:solidFill>
                  <a:schemeClr val="tx1"/>
                </a:solidFill>
                <a:latin typeface="Cambria" pitchFamily="18" charset="0"/>
              </a:rPr>
              <a:t>ile</a:t>
            </a:r>
            <a:r>
              <a:rPr lang="en-US" dirty="0">
                <a:solidFill>
                  <a:schemeClr val="tx1"/>
                </a:solidFill>
                <a:latin typeface="Cambria" pitchFamily="18" charset="0"/>
              </a:rPr>
              <a:t> </a:t>
            </a:r>
            <a:r>
              <a:rPr lang="en-US" b="1" dirty="0" err="1">
                <a:solidFill>
                  <a:schemeClr val="tx1"/>
                </a:solidFill>
                <a:latin typeface="Cambria" pitchFamily="18" charset="0"/>
              </a:rPr>
              <a:t>iletişime</a:t>
            </a:r>
            <a:r>
              <a:rPr lang="en-US" b="1" dirty="0">
                <a:solidFill>
                  <a:schemeClr val="tx1"/>
                </a:solidFill>
                <a:latin typeface="Cambria" pitchFamily="18" charset="0"/>
              </a:rPr>
              <a:t> </a:t>
            </a:r>
            <a:r>
              <a:rPr lang="en-US" b="1" dirty="0" err="1">
                <a:solidFill>
                  <a:schemeClr val="tx1"/>
                </a:solidFill>
                <a:latin typeface="Cambria" pitchFamily="18" charset="0"/>
              </a:rPr>
              <a:t>açık</a:t>
            </a:r>
            <a:r>
              <a:rPr lang="en-US" b="1" dirty="0">
                <a:solidFill>
                  <a:schemeClr val="tx1"/>
                </a:solidFill>
                <a:latin typeface="Cambria" pitchFamily="18" charset="0"/>
              </a:rPr>
              <a:t> </a:t>
            </a:r>
            <a:r>
              <a:rPr lang="en-US" dirty="0" err="1">
                <a:solidFill>
                  <a:schemeClr val="tx1"/>
                </a:solidFill>
                <a:latin typeface="Cambria" pitchFamily="18" charset="0"/>
              </a:rPr>
              <a:t>bir</a:t>
            </a:r>
            <a:r>
              <a:rPr lang="en-US" dirty="0">
                <a:solidFill>
                  <a:schemeClr val="tx1"/>
                </a:solidFill>
                <a:latin typeface="Cambria" pitchFamily="18" charset="0"/>
              </a:rPr>
              <a:t> </a:t>
            </a:r>
            <a:r>
              <a:rPr lang="en-US" dirty="0" err="1">
                <a:solidFill>
                  <a:schemeClr val="tx1"/>
                </a:solidFill>
                <a:latin typeface="Cambria" pitchFamily="18" charset="0"/>
              </a:rPr>
              <a:t>tutum</a:t>
            </a:r>
            <a:r>
              <a:rPr lang="en-US" dirty="0">
                <a:solidFill>
                  <a:schemeClr val="tx1"/>
                </a:solidFill>
                <a:latin typeface="Cambria" pitchFamily="18" charset="0"/>
              </a:rPr>
              <a:t> </a:t>
            </a:r>
            <a:r>
              <a:rPr lang="en-US" dirty="0" err="1">
                <a:solidFill>
                  <a:schemeClr val="tx1"/>
                </a:solidFill>
                <a:latin typeface="Cambria" pitchFamily="18" charset="0"/>
              </a:rPr>
              <a:t>içerisinde</a:t>
            </a:r>
            <a:r>
              <a:rPr lang="en-US" dirty="0">
                <a:solidFill>
                  <a:schemeClr val="tx1"/>
                </a:solidFill>
                <a:latin typeface="Cambria" pitchFamily="18" charset="0"/>
              </a:rPr>
              <a:t> </a:t>
            </a:r>
            <a:r>
              <a:rPr lang="en-US" dirty="0" err="1">
                <a:solidFill>
                  <a:schemeClr val="tx1"/>
                </a:solidFill>
                <a:latin typeface="Cambria" pitchFamily="18" charset="0"/>
              </a:rPr>
              <a:t>olmaları</a:t>
            </a:r>
            <a:r>
              <a:rPr lang="en-US" dirty="0">
                <a:solidFill>
                  <a:schemeClr val="tx1"/>
                </a:solidFill>
                <a:latin typeface="Cambria" pitchFamily="18" charset="0"/>
              </a:rPr>
              <a:t> </a:t>
            </a:r>
            <a:r>
              <a:rPr lang="en-US" dirty="0" err="1">
                <a:solidFill>
                  <a:schemeClr val="tx1"/>
                </a:solidFill>
                <a:latin typeface="Cambria" pitchFamily="18" charset="0"/>
              </a:rPr>
              <a:t>önemlidir</a:t>
            </a:r>
            <a:r>
              <a:rPr lang="en-US" dirty="0">
                <a:solidFill>
                  <a:schemeClr val="tx1"/>
                </a:solidFill>
                <a:latin typeface="Cambria" pitchFamily="18" charset="0"/>
              </a:rPr>
              <a:t>, </a:t>
            </a:r>
            <a:r>
              <a:rPr lang="en-US" dirty="0" err="1">
                <a:solidFill>
                  <a:schemeClr val="tx1"/>
                </a:solidFill>
                <a:latin typeface="Cambria" pitchFamily="18" charset="0"/>
              </a:rPr>
              <a:t>endişelerini</a:t>
            </a:r>
            <a:r>
              <a:rPr lang="en-US" dirty="0">
                <a:solidFill>
                  <a:schemeClr val="tx1"/>
                </a:solidFill>
                <a:latin typeface="Cambria" pitchFamily="18" charset="0"/>
              </a:rPr>
              <a:t> </a:t>
            </a:r>
            <a:r>
              <a:rPr lang="en-US" dirty="0" err="1">
                <a:solidFill>
                  <a:schemeClr val="tx1"/>
                </a:solidFill>
                <a:latin typeface="Cambria" pitchFamily="18" charset="0"/>
              </a:rPr>
              <a:t>veya</a:t>
            </a:r>
            <a:r>
              <a:rPr lang="en-US" dirty="0">
                <a:solidFill>
                  <a:schemeClr val="tx1"/>
                </a:solidFill>
                <a:latin typeface="Cambria" pitchFamily="18" charset="0"/>
              </a:rPr>
              <a:t> </a:t>
            </a:r>
            <a:r>
              <a:rPr lang="en-US" dirty="0" err="1">
                <a:solidFill>
                  <a:schemeClr val="tx1"/>
                </a:solidFill>
                <a:latin typeface="Cambria" pitchFamily="18" charset="0"/>
              </a:rPr>
              <a:t>şikayetlerini</a:t>
            </a:r>
            <a:r>
              <a:rPr lang="en-US" dirty="0">
                <a:solidFill>
                  <a:schemeClr val="tx1"/>
                </a:solidFill>
                <a:latin typeface="Cambria" pitchFamily="18" charset="0"/>
              </a:rPr>
              <a:t> </a:t>
            </a:r>
            <a:r>
              <a:rPr lang="en-US" dirty="0" err="1">
                <a:solidFill>
                  <a:schemeClr val="tx1"/>
                </a:solidFill>
                <a:latin typeface="Cambria" pitchFamily="18" charset="0"/>
              </a:rPr>
              <a:t>saygı</a:t>
            </a:r>
            <a:r>
              <a:rPr lang="en-US" dirty="0">
                <a:solidFill>
                  <a:schemeClr val="tx1"/>
                </a:solidFill>
                <a:latin typeface="Cambria" pitchFamily="18" charset="0"/>
              </a:rPr>
              <a:t> </a:t>
            </a:r>
            <a:r>
              <a:rPr lang="en-US" dirty="0" err="1">
                <a:solidFill>
                  <a:schemeClr val="tx1"/>
                </a:solidFill>
                <a:latin typeface="Cambria" pitchFamily="18" charset="0"/>
              </a:rPr>
              <a:t>çerçevesinde</a:t>
            </a:r>
            <a:r>
              <a:rPr lang="en-US" dirty="0">
                <a:solidFill>
                  <a:schemeClr val="tx1"/>
                </a:solidFill>
                <a:latin typeface="Cambria" pitchFamily="18" charset="0"/>
              </a:rPr>
              <a:t> </a:t>
            </a:r>
            <a:r>
              <a:rPr lang="en-US" dirty="0" err="1">
                <a:solidFill>
                  <a:schemeClr val="tx1"/>
                </a:solidFill>
                <a:latin typeface="Cambria" pitchFamily="18" charset="0"/>
              </a:rPr>
              <a:t>dile</a:t>
            </a:r>
            <a:r>
              <a:rPr lang="en-US" dirty="0">
                <a:solidFill>
                  <a:schemeClr val="tx1"/>
                </a:solidFill>
                <a:latin typeface="Cambria" pitchFamily="18" charset="0"/>
              </a:rPr>
              <a:t> </a:t>
            </a:r>
            <a:r>
              <a:rPr lang="en-US" dirty="0" err="1">
                <a:solidFill>
                  <a:schemeClr val="tx1"/>
                </a:solidFill>
                <a:latin typeface="Cambria" pitchFamily="18" charset="0"/>
              </a:rPr>
              <a:t>getirmeleri</a:t>
            </a:r>
            <a:r>
              <a:rPr lang="en-US" dirty="0">
                <a:solidFill>
                  <a:schemeClr val="tx1"/>
                </a:solidFill>
                <a:latin typeface="Cambria" pitchFamily="18" charset="0"/>
              </a:rPr>
              <a:t> </a:t>
            </a:r>
            <a:r>
              <a:rPr lang="en-US" dirty="0" err="1">
                <a:solidFill>
                  <a:schemeClr val="tx1"/>
                </a:solidFill>
                <a:latin typeface="Cambria" pitchFamily="18" charset="0"/>
              </a:rPr>
              <a:t>beklenmektedir</a:t>
            </a:r>
            <a:r>
              <a:rPr lang="en-US" dirty="0">
                <a:solidFill>
                  <a:schemeClr val="tx1"/>
                </a:solidFill>
                <a:latin typeface="Cambria" pitchFamily="18" charset="0"/>
              </a:rPr>
              <a:t>.</a:t>
            </a:r>
          </a:p>
        </p:txBody>
      </p:sp>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sp>
        <p:nvSpPr>
          <p:cNvPr id="5" name="Başlık 1"/>
          <p:cNvSpPr>
            <a:spLocks noGrp="1"/>
          </p:cNvSpPr>
          <p:nvPr>
            <p:ph type="title"/>
          </p:nvPr>
        </p:nvSpPr>
        <p:spPr>
          <a:xfrm>
            <a:off x="838200" y="457200"/>
            <a:ext cx="7848600" cy="838200"/>
          </a:xfrm>
        </p:spPr>
        <p:txBody>
          <a:bodyPr>
            <a:normAutofit/>
          </a:bodyPr>
          <a:lstStyle/>
          <a:p>
            <a:r>
              <a:rPr lang="en-US" b="1" dirty="0" err="1">
                <a:latin typeface="Cambria" pitchFamily="18" charset="0"/>
              </a:rPr>
              <a:t>Öğrencilerden</a:t>
            </a:r>
            <a:r>
              <a:rPr lang="en-US" b="1" dirty="0">
                <a:latin typeface="Cambria" pitchFamily="18" charset="0"/>
              </a:rPr>
              <a:t> </a:t>
            </a:r>
            <a:r>
              <a:rPr lang="en-US" b="1" dirty="0" err="1">
                <a:latin typeface="Cambria" pitchFamily="18" charset="0"/>
              </a:rPr>
              <a:t>Beklenilenler</a:t>
            </a:r>
            <a:endParaRPr lang="en-US" dirty="0">
              <a:latin typeface="Cambria" pitchFamily="18" charset="0"/>
            </a:endParaRPr>
          </a:p>
        </p:txBody>
      </p:sp>
      <p:pic>
        <p:nvPicPr>
          <p:cNvPr id="6"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96201" y="0"/>
            <a:ext cx="1447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3203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457200"/>
            <a:ext cx="7024744" cy="838200"/>
          </a:xfrm>
        </p:spPr>
        <p:txBody>
          <a:bodyPr>
            <a:normAutofit/>
          </a:bodyPr>
          <a:lstStyle/>
          <a:p>
            <a:r>
              <a:rPr lang="en-US" b="1" dirty="0">
                <a:latin typeface="Cambria" pitchFamily="18" charset="0"/>
              </a:rPr>
              <a:t>NKÜ </a:t>
            </a:r>
            <a:r>
              <a:rPr lang="en-US" b="1" dirty="0" err="1">
                <a:latin typeface="Cambria" pitchFamily="18" charset="0"/>
              </a:rPr>
              <a:t>Hakkında</a:t>
            </a:r>
            <a:r>
              <a:rPr lang="en-US" b="1" dirty="0">
                <a:latin typeface="Cambria" pitchFamily="18" charset="0"/>
              </a:rPr>
              <a:t> </a:t>
            </a:r>
            <a:r>
              <a:rPr lang="en-US" b="1" dirty="0" err="1">
                <a:latin typeface="Cambria" pitchFamily="18" charset="0"/>
              </a:rPr>
              <a:t>Genel</a:t>
            </a:r>
            <a:r>
              <a:rPr lang="en-US" b="1" dirty="0">
                <a:latin typeface="Cambria" pitchFamily="18" charset="0"/>
              </a:rPr>
              <a:t> </a:t>
            </a:r>
            <a:r>
              <a:rPr lang="en-US" b="1" dirty="0" err="1">
                <a:latin typeface="Cambria" pitchFamily="18" charset="0"/>
              </a:rPr>
              <a:t>Bilgi</a:t>
            </a:r>
            <a:endParaRPr lang="en-US" b="1" dirty="0">
              <a:latin typeface="Cambria" pitchFamily="18" charset="0"/>
            </a:endParaRPr>
          </a:p>
        </p:txBody>
      </p:sp>
      <p:sp>
        <p:nvSpPr>
          <p:cNvPr id="3" name="İçerik Yer Tutucusu 2"/>
          <p:cNvSpPr>
            <a:spLocks noGrp="1"/>
          </p:cNvSpPr>
          <p:nvPr>
            <p:ph idx="1"/>
          </p:nvPr>
        </p:nvSpPr>
        <p:spPr>
          <a:xfrm>
            <a:off x="1043492" y="1600200"/>
            <a:ext cx="6777317" cy="4232429"/>
          </a:xfrm>
        </p:spPr>
        <p:txBody>
          <a:bodyPr>
            <a:normAutofit/>
          </a:bodyPr>
          <a:lstStyle/>
          <a:p>
            <a:r>
              <a:rPr lang="en-US" dirty="0">
                <a:solidFill>
                  <a:schemeClr val="tx1"/>
                </a:solidFill>
                <a:latin typeface="Cambria" pitchFamily="18" charset="0"/>
              </a:rPr>
              <a:t>KURULUŞ: 2006</a:t>
            </a:r>
          </a:p>
          <a:p>
            <a:r>
              <a:rPr lang="en-US" dirty="0">
                <a:solidFill>
                  <a:schemeClr val="tx1"/>
                </a:solidFill>
                <a:latin typeface="Cambria" pitchFamily="18" charset="0"/>
              </a:rPr>
              <a:t>REKTÖRÜMÜZ: Prof. Dr. Osman ŞİMŞEK</a:t>
            </a:r>
          </a:p>
          <a:p>
            <a:endParaRPr lang="en-US" dirty="0">
              <a:solidFill>
                <a:schemeClr val="tx1"/>
              </a:solidFill>
              <a:latin typeface="Cambria" pitchFamily="18" charset="0"/>
            </a:endParaRPr>
          </a:p>
          <a:p>
            <a:pPr marL="68580" indent="0">
              <a:buNone/>
            </a:pPr>
            <a:r>
              <a:rPr lang="en-US" dirty="0" err="1">
                <a:solidFill>
                  <a:schemeClr val="tx1"/>
                </a:solidFill>
                <a:latin typeface="Cambria" pitchFamily="18" charset="0"/>
              </a:rPr>
              <a:t>Namık</a:t>
            </a:r>
            <a:r>
              <a:rPr lang="en-US" dirty="0">
                <a:solidFill>
                  <a:schemeClr val="tx1"/>
                </a:solidFill>
                <a:latin typeface="Cambria" pitchFamily="18" charset="0"/>
              </a:rPr>
              <a:t> Kemal </a:t>
            </a:r>
            <a:r>
              <a:rPr lang="en-US" dirty="0" err="1">
                <a:solidFill>
                  <a:schemeClr val="tx1"/>
                </a:solidFill>
                <a:latin typeface="Cambria" pitchFamily="18" charset="0"/>
              </a:rPr>
              <a:t>Üniversitesi</a:t>
            </a:r>
            <a:r>
              <a:rPr lang="en-US" dirty="0">
                <a:solidFill>
                  <a:schemeClr val="tx1"/>
                </a:solidFill>
                <a:latin typeface="Cambria" pitchFamily="18" charset="0"/>
              </a:rPr>
              <a:t> </a:t>
            </a:r>
            <a:r>
              <a:rPr lang="en-US" dirty="0" err="1">
                <a:solidFill>
                  <a:schemeClr val="tx1"/>
                </a:solidFill>
                <a:latin typeface="Cambria" pitchFamily="18" charset="0"/>
              </a:rPr>
              <a:t>bünyesinde</a:t>
            </a:r>
            <a:r>
              <a:rPr lang="en-US" dirty="0">
                <a:solidFill>
                  <a:schemeClr val="tx1"/>
                </a:solidFill>
                <a:latin typeface="Cambria" pitchFamily="18" charset="0"/>
              </a:rPr>
              <a:t>;</a:t>
            </a:r>
          </a:p>
          <a:p>
            <a:pPr marL="68580" indent="0">
              <a:buNone/>
            </a:pPr>
            <a:r>
              <a:rPr lang="en-US" dirty="0">
                <a:solidFill>
                  <a:schemeClr val="tx1"/>
                </a:solidFill>
                <a:latin typeface="Cambria" pitchFamily="18" charset="0"/>
              </a:rPr>
              <a:t>-10 </a:t>
            </a:r>
            <a:r>
              <a:rPr lang="en-US" dirty="0" err="1">
                <a:solidFill>
                  <a:schemeClr val="tx1"/>
                </a:solidFill>
                <a:latin typeface="Cambria" pitchFamily="18" charset="0"/>
              </a:rPr>
              <a:t>Fakülte</a:t>
            </a:r>
            <a:r>
              <a:rPr lang="en-US" dirty="0">
                <a:solidFill>
                  <a:schemeClr val="tx1"/>
                </a:solidFill>
                <a:latin typeface="Cambria" pitchFamily="18" charset="0"/>
              </a:rPr>
              <a:t>		-3 </a:t>
            </a:r>
            <a:r>
              <a:rPr lang="en-US" dirty="0" err="1">
                <a:solidFill>
                  <a:schemeClr val="tx1"/>
                </a:solidFill>
                <a:latin typeface="Cambria" pitchFamily="18" charset="0"/>
              </a:rPr>
              <a:t>Enstitü</a:t>
            </a:r>
            <a:endParaRPr lang="en-US" dirty="0">
              <a:solidFill>
                <a:schemeClr val="tx1"/>
              </a:solidFill>
              <a:latin typeface="Cambria" pitchFamily="18" charset="0"/>
            </a:endParaRPr>
          </a:p>
          <a:p>
            <a:pPr marL="68580" indent="0">
              <a:buNone/>
            </a:pPr>
            <a:r>
              <a:rPr lang="en-US" dirty="0">
                <a:solidFill>
                  <a:schemeClr val="tx1"/>
                </a:solidFill>
                <a:latin typeface="Cambria" pitchFamily="18" charset="0"/>
              </a:rPr>
              <a:t>-3 </a:t>
            </a:r>
            <a:r>
              <a:rPr lang="en-US" dirty="0" err="1">
                <a:solidFill>
                  <a:schemeClr val="tx1"/>
                </a:solidFill>
                <a:latin typeface="Cambria" pitchFamily="18" charset="0"/>
              </a:rPr>
              <a:t>Yüksekokul</a:t>
            </a:r>
            <a:r>
              <a:rPr lang="en-US" dirty="0">
                <a:solidFill>
                  <a:schemeClr val="tx1"/>
                </a:solidFill>
                <a:latin typeface="Cambria" pitchFamily="18" charset="0"/>
              </a:rPr>
              <a:t>	-11 </a:t>
            </a:r>
            <a:r>
              <a:rPr lang="en-US" dirty="0" err="1">
                <a:solidFill>
                  <a:schemeClr val="tx1"/>
                </a:solidFill>
                <a:latin typeface="Cambria" pitchFamily="18" charset="0"/>
              </a:rPr>
              <a:t>Meslek</a:t>
            </a:r>
            <a:r>
              <a:rPr lang="en-US" dirty="0">
                <a:solidFill>
                  <a:schemeClr val="tx1"/>
                </a:solidFill>
                <a:latin typeface="Cambria" pitchFamily="18" charset="0"/>
              </a:rPr>
              <a:t> </a:t>
            </a:r>
            <a:r>
              <a:rPr lang="en-US" dirty="0" err="1">
                <a:solidFill>
                  <a:schemeClr val="tx1"/>
                </a:solidFill>
                <a:latin typeface="Cambria" pitchFamily="18" charset="0"/>
              </a:rPr>
              <a:t>Yüksekokulu</a:t>
            </a:r>
            <a:endParaRPr lang="en-US" dirty="0">
              <a:solidFill>
                <a:schemeClr val="tx1"/>
              </a:solidFill>
              <a:latin typeface="Cambria" pitchFamily="18" charset="0"/>
            </a:endParaRPr>
          </a:p>
          <a:p>
            <a:pPr marL="68580" indent="0">
              <a:buNone/>
            </a:pPr>
            <a:r>
              <a:rPr lang="en-US" dirty="0">
                <a:solidFill>
                  <a:schemeClr val="tx1"/>
                </a:solidFill>
                <a:latin typeface="Cambria" pitchFamily="18" charset="0"/>
              </a:rPr>
              <a:t>-11 </a:t>
            </a:r>
            <a:r>
              <a:rPr lang="en-US" dirty="0" err="1">
                <a:solidFill>
                  <a:schemeClr val="tx1"/>
                </a:solidFill>
                <a:latin typeface="Cambria" pitchFamily="18" charset="0"/>
              </a:rPr>
              <a:t>Araştırma</a:t>
            </a:r>
            <a:r>
              <a:rPr lang="en-US" dirty="0">
                <a:solidFill>
                  <a:schemeClr val="tx1"/>
                </a:solidFill>
                <a:latin typeface="Cambria" pitchFamily="18" charset="0"/>
              </a:rPr>
              <a:t> </a:t>
            </a:r>
            <a:r>
              <a:rPr lang="en-US" dirty="0" err="1">
                <a:solidFill>
                  <a:schemeClr val="tx1"/>
                </a:solidFill>
                <a:latin typeface="Cambria" pitchFamily="18" charset="0"/>
              </a:rPr>
              <a:t>ve</a:t>
            </a:r>
            <a:r>
              <a:rPr lang="en-US" dirty="0">
                <a:solidFill>
                  <a:schemeClr val="tx1"/>
                </a:solidFill>
                <a:latin typeface="Cambria" pitchFamily="18" charset="0"/>
              </a:rPr>
              <a:t> </a:t>
            </a:r>
            <a:r>
              <a:rPr lang="en-US" dirty="0" err="1">
                <a:solidFill>
                  <a:schemeClr val="tx1"/>
                </a:solidFill>
                <a:latin typeface="Cambria" pitchFamily="18" charset="0"/>
              </a:rPr>
              <a:t>Uygulama</a:t>
            </a:r>
            <a:r>
              <a:rPr lang="en-US" dirty="0">
                <a:solidFill>
                  <a:schemeClr val="tx1"/>
                </a:solidFill>
                <a:latin typeface="Cambria" pitchFamily="18" charset="0"/>
              </a:rPr>
              <a:t> </a:t>
            </a:r>
            <a:r>
              <a:rPr lang="en-US" dirty="0" err="1">
                <a:solidFill>
                  <a:schemeClr val="tx1"/>
                </a:solidFill>
                <a:latin typeface="Cambria" pitchFamily="18" charset="0"/>
              </a:rPr>
              <a:t>Merkezi</a:t>
            </a:r>
            <a:endParaRPr lang="en-US" dirty="0">
              <a:solidFill>
                <a:schemeClr val="tx1"/>
              </a:solidFill>
              <a:latin typeface="Cambria" pitchFamily="18" charset="0"/>
            </a:endParaRPr>
          </a:p>
          <a:p>
            <a:pPr marL="68580" indent="0">
              <a:buNone/>
            </a:pPr>
            <a:r>
              <a:rPr lang="en-US" dirty="0">
                <a:solidFill>
                  <a:schemeClr val="tx1"/>
                </a:solidFill>
                <a:latin typeface="Cambria" pitchFamily="18" charset="0"/>
              </a:rPr>
              <a:t>-</a:t>
            </a:r>
            <a:r>
              <a:rPr lang="en-US" dirty="0" err="1">
                <a:solidFill>
                  <a:schemeClr val="tx1"/>
                </a:solidFill>
                <a:latin typeface="Cambria" pitchFamily="18" charset="0"/>
              </a:rPr>
              <a:t>Rektörlüğe</a:t>
            </a:r>
            <a:r>
              <a:rPr lang="en-US" dirty="0">
                <a:solidFill>
                  <a:schemeClr val="tx1"/>
                </a:solidFill>
                <a:latin typeface="Cambria" pitchFamily="18" charset="0"/>
              </a:rPr>
              <a:t> </a:t>
            </a:r>
            <a:r>
              <a:rPr lang="en-US" dirty="0" err="1">
                <a:solidFill>
                  <a:schemeClr val="tx1"/>
                </a:solidFill>
                <a:latin typeface="Cambria" pitchFamily="18" charset="0"/>
              </a:rPr>
              <a:t>bağlı</a:t>
            </a:r>
            <a:r>
              <a:rPr lang="en-US" dirty="0">
                <a:solidFill>
                  <a:schemeClr val="tx1"/>
                </a:solidFill>
                <a:latin typeface="Cambria" pitchFamily="18" charset="0"/>
              </a:rPr>
              <a:t> 5 </a:t>
            </a:r>
            <a:r>
              <a:rPr lang="en-US" dirty="0" err="1">
                <a:solidFill>
                  <a:schemeClr val="tx1"/>
                </a:solidFill>
                <a:latin typeface="Cambria" pitchFamily="18" charset="0"/>
              </a:rPr>
              <a:t>Bölüm</a:t>
            </a:r>
            <a:r>
              <a:rPr lang="en-US" dirty="0">
                <a:solidFill>
                  <a:schemeClr val="tx1"/>
                </a:solidFill>
                <a:latin typeface="Cambria" pitchFamily="18" charset="0"/>
              </a:rPr>
              <a:t> </a:t>
            </a:r>
            <a:r>
              <a:rPr lang="en-US" dirty="0" err="1">
                <a:solidFill>
                  <a:schemeClr val="tx1"/>
                </a:solidFill>
                <a:latin typeface="Cambria" pitchFamily="18" charset="0"/>
              </a:rPr>
              <a:t>Başkanlığı</a:t>
            </a:r>
            <a:r>
              <a:rPr lang="en-US" dirty="0">
                <a:solidFill>
                  <a:schemeClr val="tx1"/>
                </a:solidFill>
                <a:latin typeface="Cambria" pitchFamily="18" charset="0"/>
              </a:rPr>
              <a:t> </a:t>
            </a:r>
            <a:r>
              <a:rPr lang="en-US" dirty="0" err="1">
                <a:solidFill>
                  <a:schemeClr val="tx1"/>
                </a:solidFill>
                <a:latin typeface="Cambria" pitchFamily="18" charset="0"/>
              </a:rPr>
              <a:t>bulunmaktadır</a:t>
            </a:r>
            <a:r>
              <a:rPr lang="en-US">
                <a:solidFill>
                  <a:schemeClr val="tx1"/>
                </a:solidFill>
                <a:latin typeface="Cambria" pitchFamily="18" charset="0"/>
              </a:rPr>
              <a:t>.</a:t>
            </a:r>
            <a:endParaRPr lang="en-US" dirty="0">
              <a:solidFill>
                <a:schemeClr val="tx1"/>
              </a:solidFill>
              <a:latin typeface="Cambria" pitchFamily="18" charset="0"/>
            </a:endParaRPr>
          </a:p>
        </p:txBody>
      </p:sp>
      <p:sp>
        <p:nvSpPr>
          <p:cNvPr id="6" name="5 Metin kutusu"/>
          <p:cNvSpPr txBox="1">
            <a:spLocks noChangeArrowheads="1"/>
          </p:cNvSpPr>
          <p:nvPr/>
        </p:nvSpPr>
        <p:spPr bwMode="auto">
          <a:xfrm>
            <a:off x="455328" y="6550223"/>
            <a:ext cx="82314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a:t>
            </a:r>
            <a:r>
              <a:rPr lang="en-US" altLang="tr-TR" sz="1400" b="1" dirty="0">
                <a:solidFill>
                  <a:schemeClr val="bg1"/>
                </a:solidFill>
                <a:latin typeface="Lucida Sans Unicode" pitchFamily="34" charset="0"/>
              </a:rPr>
              <a:t>www</a:t>
            </a:r>
            <a:r>
              <a:rPr lang="tr-TR" altLang="tr-TR" sz="1400" b="1" dirty="0">
                <a:solidFill>
                  <a:schemeClr val="bg1"/>
                </a:solidFill>
                <a:latin typeface="Lucida Sans Unicode" pitchFamily="34" charset="0"/>
              </a:rPr>
              <a:t>.nku.edu.tr</a:t>
            </a:r>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0" y="4114800"/>
            <a:ext cx="2350295" cy="2350295"/>
          </a:xfrm>
          <a:prstGeom prst="rect">
            <a:avLst/>
          </a:prstGeom>
        </p:spPr>
      </p:pic>
    </p:spTree>
    <p:extLst>
      <p:ext uri="{BB962C8B-B14F-4D97-AF65-F5344CB8AC3E}">
        <p14:creationId xmlns:p14="http://schemas.microsoft.com/office/powerpoint/2010/main" val="6578600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142999"/>
            <a:ext cx="8229600" cy="5407223"/>
          </a:xfrm>
        </p:spPr>
        <p:txBody>
          <a:bodyPr>
            <a:normAutofit lnSpcReduction="10000"/>
          </a:bodyPr>
          <a:lstStyle/>
          <a:p>
            <a:r>
              <a:rPr lang="en-US" dirty="0" err="1">
                <a:solidFill>
                  <a:schemeClr val="tx1"/>
                </a:solidFill>
                <a:latin typeface="Cambria" pitchFamily="18" charset="0"/>
              </a:rPr>
              <a:t>Öğrencilerimiz</a:t>
            </a:r>
            <a:r>
              <a:rPr lang="en-US" dirty="0">
                <a:solidFill>
                  <a:schemeClr val="tx1"/>
                </a:solidFill>
                <a:latin typeface="Cambria" pitchFamily="18" charset="0"/>
              </a:rPr>
              <a:t> </a:t>
            </a:r>
            <a:r>
              <a:rPr lang="en-US" b="1" dirty="0" err="1">
                <a:solidFill>
                  <a:schemeClr val="tx1"/>
                </a:solidFill>
                <a:latin typeface="Cambria" pitchFamily="18" charset="0"/>
              </a:rPr>
              <a:t>sınavlara</a:t>
            </a:r>
            <a:r>
              <a:rPr lang="en-US" b="1" dirty="0">
                <a:solidFill>
                  <a:schemeClr val="tx1"/>
                </a:solidFill>
                <a:latin typeface="Cambria" pitchFamily="18" charset="0"/>
              </a:rPr>
              <a:t> </a:t>
            </a:r>
            <a:r>
              <a:rPr lang="en-US" b="1" dirty="0" err="1">
                <a:solidFill>
                  <a:schemeClr val="tx1"/>
                </a:solidFill>
                <a:latin typeface="Cambria" pitchFamily="18" charset="0"/>
              </a:rPr>
              <a:t>vaktinde</a:t>
            </a:r>
            <a:r>
              <a:rPr lang="en-US" b="1" dirty="0">
                <a:solidFill>
                  <a:schemeClr val="tx1"/>
                </a:solidFill>
                <a:latin typeface="Cambria" pitchFamily="18" charset="0"/>
              </a:rPr>
              <a:t> </a:t>
            </a:r>
            <a:r>
              <a:rPr lang="en-US" dirty="0" err="1">
                <a:solidFill>
                  <a:schemeClr val="tx1"/>
                </a:solidFill>
                <a:latin typeface="Cambria" pitchFamily="18" charset="0"/>
              </a:rPr>
              <a:t>gelmelidirler</a:t>
            </a:r>
            <a:r>
              <a:rPr lang="en-US" dirty="0">
                <a:solidFill>
                  <a:schemeClr val="tx1"/>
                </a:solidFill>
                <a:latin typeface="Cambria" pitchFamily="18" charset="0"/>
              </a:rPr>
              <a:t>. </a:t>
            </a:r>
            <a:r>
              <a:rPr lang="en-US" dirty="0" err="1">
                <a:solidFill>
                  <a:schemeClr val="tx1"/>
                </a:solidFill>
                <a:latin typeface="Cambria" pitchFamily="18" charset="0"/>
              </a:rPr>
              <a:t>Sınavlar</a:t>
            </a:r>
            <a:r>
              <a:rPr lang="en-US" dirty="0">
                <a:solidFill>
                  <a:schemeClr val="tx1"/>
                </a:solidFill>
                <a:latin typeface="Cambria" pitchFamily="18" charset="0"/>
              </a:rPr>
              <a:t> </a:t>
            </a:r>
            <a:r>
              <a:rPr lang="en-US" b="1" dirty="0">
                <a:solidFill>
                  <a:schemeClr val="tx1"/>
                </a:solidFill>
                <a:latin typeface="Cambria" pitchFamily="18" charset="0"/>
              </a:rPr>
              <a:t>Listening</a:t>
            </a:r>
            <a:r>
              <a:rPr lang="en-US" dirty="0">
                <a:solidFill>
                  <a:schemeClr val="tx1"/>
                </a:solidFill>
                <a:latin typeface="Cambria" pitchFamily="18" charset="0"/>
              </a:rPr>
              <a:t> </a:t>
            </a:r>
            <a:r>
              <a:rPr lang="en-US" dirty="0" err="1">
                <a:solidFill>
                  <a:schemeClr val="tx1"/>
                </a:solidFill>
                <a:latin typeface="Cambria" pitchFamily="18" charset="0"/>
              </a:rPr>
              <a:t>ile</a:t>
            </a:r>
            <a:r>
              <a:rPr lang="en-US" dirty="0">
                <a:solidFill>
                  <a:schemeClr val="tx1"/>
                </a:solidFill>
                <a:latin typeface="Cambria" pitchFamily="18" charset="0"/>
              </a:rPr>
              <a:t> </a:t>
            </a:r>
            <a:r>
              <a:rPr lang="en-US" dirty="0" err="1">
                <a:solidFill>
                  <a:schemeClr val="tx1"/>
                </a:solidFill>
                <a:latin typeface="Cambria" pitchFamily="18" charset="0"/>
              </a:rPr>
              <a:t>başlar</a:t>
            </a:r>
            <a:r>
              <a:rPr lang="en-US" dirty="0">
                <a:solidFill>
                  <a:schemeClr val="tx1"/>
                </a:solidFill>
                <a:latin typeface="Cambria" pitchFamily="18" charset="0"/>
              </a:rPr>
              <a:t>. </a:t>
            </a:r>
            <a:r>
              <a:rPr lang="en-US" dirty="0" err="1">
                <a:solidFill>
                  <a:schemeClr val="tx1"/>
                </a:solidFill>
                <a:latin typeface="Cambria" pitchFamily="18" charset="0"/>
              </a:rPr>
              <a:t>Sınav</a:t>
            </a:r>
            <a:r>
              <a:rPr lang="en-US" dirty="0">
                <a:solidFill>
                  <a:schemeClr val="tx1"/>
                </a:solidFill>
                <a:latin typeface="Cambria" pitchFamily="18" charset="0"/>
              </a:rPr>
              <a:t> </a:t>
            </a:r>
            <a:r>
              <a:rPr lang="en-US" dirty="0" err="1">
                <a:solidFill>
                  <a:schemeClr val="tx1"/>
                </a:solidFill>
                <a:latin typeface="Cambria" pitchFamily="18" charset="0"/>
              </a:rPr>
              <a:t>başlatıldıktan</a:t>
            </a:r>
            <a:r>
              <a:rPr lang="en-US" dirty="0">
                <a:solidFill>
                  <a:schemeClr val="tx1"/>
                </a:solidFill>
                <a:latin typeface="Cambria" pitchFamily="18" charset="0"/>
              </a:rPr>
              <a:t> </a:t>
            </a:r>
            <a:r>
              <a:rPr lang="en-US" dirty="0" err="1">
                <a:solidFill>
                  <a:schemeClr val="tx1"/>
                </a:solidFill>
                <a:latin typeface="Cambria" pitchFamily="18" charset="0"/>
              </a:rPr>
              <a:t>sonra</a:t>
            </a:r>
            <a:r>
              <a:rPr lang="en-US" dirty="0">
                <a:solidFill>
                  <a:schemeClr val="tx1"/>
                </a:solidFill>
                <a:latin typeface="Cambria" pitchFamily="18" charset="0"/>
              </a:rPr>
              <a:t> </a:t>
            </a:r>
            <a:r>
              <a:rPr lang="en-US" dirty="0" err="1">
                <a:solidFill>
                  <a:schemeClr val="tx1"/>
                </a:solidFill>
                <a:latin typeface="Cambria" pitchFamily="18" charset="0"/>
              </a:rPr>
              <a:t>gelen</a:t>
            </a:r>
            <a:r>
              <a:rPr lang="en-US" dirty="0">
                <a:solidFill>
                  <a:schemeClr val="tx1"/>
                </a:solidFill>
                <a:latin typeface="Cambria" pitchFamily="18" charset="0"/>
              </a:rPr>
              <a:t> </a:t>
            </a:r>
            <a:r>
              <a:rPr lang="en-US" dirty="0" err="1">
                <a:solidFill>
                  <a:schemeClr val="tx1"/>
                </a:solidFill>
                <a:latin typeface="Cambria" pitchFamily="18" charset="0"/>
              </a:rPr>
              <a:t>öğrenciler</a:t>
            </a:r>
            <a:r>
              <a:rPr lang="en-US" dirty="0">
                <a:solidFill>
                  <a:schemeClr val="tx1"/>
                </a:solidFill>
                <a:latin typeface="Cambria" pitchFamily="18" charset="0"/>
              </a:rPr>
              <a:t> </a:t>
            </a:r>
            <a:r>
              <a:rPr lang="en-US" dirty="0" err="1">
                <a:solidFill>
                  <a:schemeClr val="tx1"/>
                </a:solidFill>
                <a:latin typeface="Cambria" pitchFamily="18" charset="0"/>
              </a:rPr>
              <a:t>bu</a:t>
            </a:r>
            <a:r>
              <a:rPr lang="en-US" dirty="0">
                <a:solidFill>
                  <a:schemeClr val="tx1"/>
                </a:solidFill>
                <a:latin typeface="Cambria" pitchFamily="18" charset="0"/>
              </a:rPr>
              <a:t> </a:t>
            </a:r>
            <a:r>
              <a:rPr lang="en-US" dirty="0" err="1">
                <a:solidFill>
                  <a:schemeClr val="tx1"/>
                </a:solidFill>
                <a:latin typeface="Cambria" pitchFamily="18" charset="0"/>
              </a:rPr>
              <a:t>sınava</a:t>
            </a:r>
            <a:r>
              <a:rPr lang="en-US" dirty="0">
                <a:solidFill>
                  <a:schemeClr val="tx1"/>
                </a:solidFill>
                <a:latin typeface="Cambria" pitchFamily="18" charset="0"/>
              </a:rPr>
              <a:t> </a:t>
            </a:r>
            <a:r>
              <a:rPr lang="en-US" b="1" dirty="0" err="1">
                <a:solidFill>
                  <a:schemeClr val="tx1"/>
                </a:solidFill>
                <a:latin typeface="Cambria" pitchFamily="18" charset="0"/>
              </a:rPr>
              <a:t>giremezler</a:t>
            </a:r>
            <a:r>
              <a:rPr lang="en-US" dirty="0">
                <a:solidFill>
                  <a:schemeClr val="tx1"/>
                </a:solidFill>
                <a:latin typeface="Cambria" pitchFamily="18" charset="0"/>
              </a:rPr>
              <a:t> </a:t>
            </a:r>
            <a:r>
              <a:rPr lang="en-US" dirty="0" err="1">
                <a:solidFill>
                  <a:schemeClr val="tx1"/>
                </a:solidFill>
                <a:latin typeface="Cambria" pitchFamily="18" charset="0"/>
              </a:rPr>
              <a:t>ve</a:t>
            </a:r>
            <a:r>
              <a:rPr lang="en-US" dirty="0">
                <a:solidFill>
                  <a:schemeClr val="tx1"/>
                </a:solidFill>
                <a:latin typeface="Cambria" pitchFamily="18" charset="0"/>
              </a:rPr>
              <a:t> Listening </a:t>
            </a:r>
            <a:r>
              <a:rPr lang="en-US" dirty="0" err="1">
                <a:solidFill>
                  <a:schemeClr val="tx1"/>
                </a:solidFill>
                <a:latin typeface="Cambria" pitchFamily="18" charset="0"/>
              </a:rPr>
              <a:t>bölümü</a:t>
            </a:r>
            <a:r>
              <a:rPr lang="en-US" dirty="0">
                <a:solidFill>
                  <a:schemeClr val="tx1"/>
                </a:solidFill>
                <a:latin typeface="Cambria" pitchFamily="18" charset="0"/>
              </a:rPr>
              <a:t> </a:t>
            </a:r>
            <a:r>
              <a:rPr lang="en-US" dirty="0" err="1">
                <a:solidFill>
                  <a:schemeClr val="tx1"/>
                </a:solidFill>
                <a:latin typeface="Cambria" pitchFamily="18" charset="0"/>
              </a:rPr>
              <a:t>bittikten</a:t>
            </a:r>
            <a:r>
              <a:rPr lang="en-US" dirty="0">
                <a:solidFill>
                  <a:schemeClr val="tx1"/>
                </a:solidFill>
                <a:latin typeface="Cambria" pitchFamily="18" charset="0"/>
              </a:rPr>
              <a:t> </a:t>
            </a:r>
            <a:r>
              <a:rPr lang="en-US" dirty="0" err="1">
                <a:solidFill>
                  <a:schemeClr val="tx1"/>
                </a:solidFill>
                <a:latin typeface="Cambria" pitchFamily="18" charset="0"/>
              </a:rPr>
              <a:t>sonra</a:t>
            </a:r>
            <a:r>
              <a:rPr lang="en-US" dirty="0">
                <a:solidFill>
                  <a:schemeClr val="tx1"/>
                </a:solidFill>
                <a:latin typeface="Cambria" pitchFamily="18" charset="0"/>
              </a:rPr>
              <a:t> </a:t>
            </a:r>
            <a:r>
              <a:rPr lang="en-US" dirty="0" err="1">
                <a:solidFill>
                  <a:schemeClr val="tx1"/>
                </a:solidFill>
                <a:latin typeface="Cambria" pitchFamily="18" charset="0"/>
              </a:rPr>
              <a:t>sınava</a:t>
            </a:r>
            <a:r>
              <a:rPr lang="en-US" dirty="0">
                <a:solidFill>
                  <a:schemeClr val="tx1"/>
                </a:solidFill>
                <a:latin typeface="Cambria" pitchFamily="18" charset="0"/>
              </a:rPr>
              <a:t> </a:t>
            </a:r>
            <a:r>
              <a:rPr lang="en-US" dirty="0" err="1">
                <a:solidFill>
                  <a:schemeClr val="tx1"/>
                </a:solidFill>
                <a:latin typeface="Cambria" pitchFamily="18" charset="0"/>
              </a:rPr>
              <a:t>katılabilirler</a:t>
            </a:r>
            <a:r>
              <a:rPr lang="en-US" dirty="0">
                <a:solidFill>
                  <a:schemeClr val="tx1"/>
                </a:solidFill>
                <a:latin typeface="Cambria" pitchFamily="18" charset="0"/>
              </a:rPr>
              <a:t>. </a:t>
            </a:r>
          </a:p>
          <a:p>
            <a:r>
              <a:rPr lang="en-US" dirty="0" err="1">
                <a:solidFill>
                  <a:schemeClr val="tx1"/>
                </a:solidFill>
                <a:latin typeface="Cambria" pitchFamily="18" charset="0"/>
              </a:rPr>
              <a:t>Sınav</a:t>
            </a:r>
            <a:r>
              <a:rPr lang="en-US" dirty="0">
                <a:solidFill>
                  <a:schemeClr val="tx1"/>
                </a:solidFill>
                <a:latin typeface="Cambria" pitchFamily="18" charset="0"/>
              </a:rPr>
              <a:t> </a:t>
            </a:r>
            <a:r>
              <a:rPr lang="en-US" dirty="0" err="1">
                <a:solidFill>
                  <a:schemeClr val="tx1"/>
                </a:solidFill>
                <a:latin typeface="Cambria" pitchFamily="18" charset="0"/>
              </a:rPr>
              <a:t>boyunca</a:t>
            </a:r>
            <a:r>
              <a:rPr lang="en-US" dirty="0">
                <a:solidFill>
                  <a:schemeClr val="tx1"/>
                </a:solidFill>
                <a:latin typeface="Cambria" pitchFamily="18" charset="0"/>
              </a:rPr>
              <a:t> </a:t>
            </a:r>
            <a:r>
              <a:rPr lang="en-US" dirty="0" err="1">
                <a:solidFill>
                  <a:schemeClr val="tx1"/>
                </a:solidFill>
                <a:latin typeface="Cambria" pitchFamily="18" charset="0"/>
              </a:rPr>
              <a:t>öğrencilerin</a:t>
            </a:r>
            <a:r>
              <a:rPr lang="en-US" dirty="0">
                <a:solidFill>
                  <a:schemeClr val="tx1"/>
                </a:solidFill>
                <a:latin typeface="Cambria" pitchFamily="18" charset="0"/>
              </a:rPr>
              <a:t> </a:t>
            </a:r>
            <a:r>
              <a:rPr lang="en-US" dirty="0" err="1">
                <a:solidFill>
                  <a:schemeClr val="tx1"/>
                </a:solidFill>
                <a:latin typeface="Cambria" pitchFamily="18" charset="0"/>
              </a:rPr>
              <a:t>birbirleriyle</a:t>
            </a:r>
            <a:r>
              <a:rPr lang="en-US" dirty="0">
                <a:solidFill>
                  <a:schemeClr val="tx1"/>
                </a:solidFill>
                <a:latin typeface="Cambria" pitchFamily="18" charset="0"/>
              </a:rPr>
              <a:t> </a:t>
            </a:r>
            <a:r>
              <a:rPr lang="en-US" dirty="0" err="1">
                <a:solidFill>
                  <a:schemeClr val="tx1"/>
                </a:solidFill>
                <a:latin typeface="Cambria" pitchFamily="18" charset="0"/>
              </a:rPr>
              <a:t>konuşması</a:t>
            </a:r>
            <a:r>
              <a:rPr lang="en-US" dirty="0">
                <a:solidFill>
                  <a:schemeClr val="tx1"/>
                </a:solidFill>
                <a:latin typeface="Cambria" pitchFamily="18" charset="0"/>
              </a:rPr>
              <a:t> </a:t>
            </a:r>
            <a:r>
              <a:rPr lang="en-US" dirty="0" err="1">
                <a:solidFill>
                  <a:schemeClr val="tx1"/>
                </a:solidFill>
                <a:latin typeface="Cambria" pitchFamily="18" charset="0"/>
              </a:rPr>
              <a:t>ve</a:t>
            </a:r>
            <a:r>
              <a:rPr lang="en-US" dirty="0">
                <a:solidFill>
                  <a:schemeClr val="tx1"/>
                </a:solidFill>
                <a:latin typeface="Cambria" pitchFamily="18" charset="0"/>
              </a:rPr>
              <a:t> </a:t>
            </a:r>
            <a:r>
              <a:rPr lang="en-US" b="1" dirty="0" err="1">
                <a:solidFill>
                  <a:schemeClr val="tx1"/>
                </a:solidFill>
                <a:latin typeface="Cambria" pitchFamily="18" charset="0"/>
              </a:rPr>
              <a:t>cep</a:t>
            </a:r>
            <a:r>
              <a:rPr lang="en-US" b="1" dirty="0">
                <a:solidFill>
                  <a:schemeClr val="tx1"/>
                </a:solidFill>
                <a:latin typeface="Cambria" pitchFamily="18" charset="0"/>
              </a:rPr>
              <a:t> </a:t>
            </a:r>
            <a:r>
              <a:rPr lang="en-US" b="1" dirty="0" err="1">
                <a:solidFill>
                  <a:schemeClr val="tx1"/>
                </a:solidFill>
                <a:latin typeface="Cambria" pitchFamily="18" charset="0"/>
              </a:rPr>
              <a:t>telefonlarını</a:t>
            </a:r>
            <a:r>
              <a:rPr lang="en-US" b="1" dirty="0">
                <a:solidFill>
                  <a:schemeClr val="tx1"/>
                </a:solidFill>
                <a:latin typeface="Cambria" pitchFamily="18" charset="0"/>
              </a:rPr>
              <a:t> </a:t>
            </a:r>
            <a:r>
              <a:rPr lang="en-US" dirty="0" err="1">
                <a:solidFill>
                  <a:schemeClr val="tx1"/>
                </a:solidFill>
                <a:latin typeface="Cambria" pitchFamily="18" charset="0"/>
              </a:rPr>
              <a:t>açık</a:t>
            </a:r>
            <a:r>
              <a:rPr lang="en-US" dirty="0">
                <a:solidFill>
                  <a:schemeClr val="tx1"/>
                </a:solidFill>
                <a:latin typeface="Cambria" pitchFamily="18" charset="0"/>
              </a:rPr>
              <a:t> </a:t>
            </a:r>
            <a:r>
              <a:rPr lang="en-US" dirty="0" err="1">
                <a:solidFill>
                  <a:schemeClr val="tx1"/>
                </a:solidFill>
                <a:latin typeface="Cambria" pitchFamily="18" charset="0"/>
              </a:rPr>
              <a:t>tutması</a:t>
            </a:r>
            <a:r>
              <a:rPr lang="en-US" dirty="0">
                <a:solidFill>
                  <a:schemeClr val="tx1"/>
                </a:solidFill>
                <a:latin typeface="Cambria" pitchFamily="18" charset="0"/>
              </a:rPr>
              <a:t> </a:t>
            </a:r>
            <a:r>
              <a:rPr lang="en-US" dirty="0" err="1">
                <a:solidFill>
                  <a:schemeClr val="tx1"/>
                </a:solidFill>
                <a:latin typeface="Cambria" pitchFamily="18" charset="0"/>
              </a:rPr>
              <a:t>yasaktır</a:t>
            </a:r>
            <a:r>
              <a:rPr lang="en-US" dirty="0">
                <a:solidFill>
                  <a:schemeClr val="tx1"/>
                </a:solidFill>
                <a:latin typeface="Cambria" pitchFamily="18" charset="0"/>
              </a:rPr>
              <a:t>. </a:t>
            </a:r>
          </a:p>
          <a:p>
            <a:r>
              <a:rPr lang="en-US" b="1" dirty="0" err="1">
                <a:solidFill>
                  <a:schemeClr val="tx1"/>
                </a:solidFill>
                <a:latin typeface="Cambria" pitchFamily="18" charset="0"/>
              </a:rPr>
              <a:t>Kurallara</a:t>
            </a:r>
            <a:r>
              <a:rPr lang="en-US" b="1" dirty="0">
                <a:solidFill>
                  <a:schemeClr val="tx1"/>
                </a:solidFill>
                <a:latin typeface="Cambria" pitchFamily="18" charset="0"/>
              </a:rPr>
              <a:t> </a:t>
            </a:r>
            <a:r>
              <a:rPr lang="en-US" b="1" dirty="0" err="1">
                <a:solidFill>
                  <a:schemeClr val="tx1"/>
                </a:solidFill>
                <a:latin typeface="Cambria" pitchFamily="18" charset="0"/>
              </a:rPr>
              <a:t>uymayan</a:t>
            </a:r>
            <a:r>
              <a:rPr lang="en-US" b="1" dirty="0">
                <a:solidFill>
                  <a:schemeClr val="tx1"/>
                </a:solidFill>
                <a:latin typeface="Cambria" pitchFamily="18" charset="0"/>
              </a:rPr>
              <a:t> </a:t>
            </a:r>
            <a:r>
              <a:rPr lang="en-US" dirty="0" err="1">
                <a:solidFill>
                  <a:schemeClr val="tx1"/>
                </a:solidFill>
                <a:latin typeface="Cambria" pitchFamily="18" charset="0"/>
              </a:rPr>
              <a:t>ya</a:t>
            </a:r>
            <a:r>
              <a:rPr lang="en-US" dirty="0">
                <a:solidFill>
                  <a:schemeClr val="tx1"/>
                </a:solidFill>
                <a:latin typeface="Cambria" pitchFamily="18" charset="0"/>
              </a:rPr>
              <a:t> da </a:t>
            </a:r>
            <a:r>
              <a:rPr lang="en-US" dirty="0" err="1">
                <a:solidFill>
                  <a:schemeClr val="tx1"/>
                </a:solidFill>
                <a:latin typeface="Cambria" pitchFamily="18" charset="0"/>
              </a:rPr>
              <a:t>uygunsuz</a:t>
            </a:r>
            <a:r>
              <a:rPr lang="en-US" dirty="0">
                <a:solidFill>
                  <a:schemeClr val="tx1"/>
                </a:solidFill>
                <a:latin typeface="Cambria" pitchFamily="18" charset="0"/>
              </a:rPr>
              <a:t> </a:t>
            </a:r>
            <a:r>
              <a:rPr lang="en-US" dirty="0" err="1">
                <a:solidFill>
                  <a:schemeClr val="tx1"/>
                </a:solidFill>
                <a:latin typeface="Cambria" pitchFamily="18" charset="0"/>
              </a:rPr>
              <a:t>davranışta</a:t>
            </a:r>
            <a:r>
              <a:rPr lang="en-US" dirty="0">
                <a:solidFill>
                  <a:schemeClr val="tx1"/>
                </a:solidFill>
                <a:latin typeface="Cambria" pitchFamily="18" charset="0"/>
              </a:rPr>
              <a:t> </a:t>
            </a:r>
            <a:r>
              <a:rPr lang="en-US" dirty="0" err="1">
                <a:solidFill>
                  <a:schemeClr val="tx1"/>
                </a:solidFill>
                <a:latin typeface="Cambria" pitchFamily="18" charset="0"/>
              </a:rPr>
              <a:t>bulunan</a:t>
            </a:r>
            <a:r>
              <a:rPr lang="en-US" dirty="0">
                <a:solidFill>
                  <a:schemeClr val="tx1"/>
                </a:solidFill>
                <a:latin typeface="Cambria" pitchFamily="18" charset="0"/>
              </a:rPr>
              <a:t> </a:t>
            </a:r>
            <a:r>
              <a:rPr lang="en-US" dirty="0" err="1">
                <a:solidFill>
                  <a:schemeClr val="tx1"/>
                </a:solidFill>
                <a:latin typeface="Cambria" pitchFamily="18" charset="0"/>
              </a:rPr>
              <a:t>öğrencilerin</a:t>
            </a:r>
            <a:r>
              <a:rPr lang="en-US" dirty="0">
                <a:solidFill>
                  <a:schemeClr val="tx1"/>
                </a:solidFill>
                <a:latin typeface="Cambria" pitchFamily="18" charset="0"/>
              </a:rPr>
              <a:t> </a:t>
            </a:r>
            <a:r>
              <a:rPr lang="en-US" dirty="0" err="1">
                <a:solidFill>
                  <a:schemeClr val="tx1"/>
                </a:solidFill>
                <a:latin typeface="Cambria" pitchFamily="18" charset="0"/>
              </a:rPr>
              <a:t>sınavları</a:t>
            </a:r>
            <a:r>
              <a:rPr lang="en-US" dirty="0">
                <a:solidFill>
                  <a:schemeClr val="tx1"/>
                </a:solidFill>
                <a:latin typeface="Cambria" pitchFamily="18" charset="0"/>
              </a:rPr>
              <a:t> </a:t>
            </a:r>
            <a:r>
              <a:rPr lang="en-US" b="1" dirty="0" err="1">
                <a:solidFill>
                  <a:schemeClr val="tx1"/>
                </a:solidFill>
                <a:latin typeface="Cambria" pitchFamily="18" charset="0"/>
              </a:rPr>
              <a:t>geçersiz</a:t>
            </a:r>
            <a:r>
              <a:rPr lang="en-US" dirty="0">
                <a:solidFill>
                  <a:schemeClr val="tx1"/>
                </a:solidFill>
                <a:latin typeface="Cambria" pitchFamily="18" charset="0"/>
              </a:rPr>
              <a:t> </a:t>
            </a:r>
            <a:r>
              <a:rPr lang="en-US" dirty="0" err="1">
                <a:solidFill>
                  <a:schemeClr val="tx1"/>
                </a:solidFill>
                <a:latin typeface="Cambria" pitchFamily="18" charset="0"/>
              </a:rPr>
              <a:t>sayılır</a:t>
            </a:r>
            <a:r>
              <a:rPr lang="en-US" dirty="0">
                <a:solidFill>
                  <a:schemeClr val="tx1"/>
                </a:solidFill>
                <a:latin typeface="Cambria" pitchFamily="18" charset="0"/>
              </a:rPr>
              <a:t>. </a:t>
            </a:r>
          </a:p>
          <a:p>
            <a:r>
              <a:rPr lang="en-US" dirty="0" err="1">
                <a:solidFill>
                  <a:schemeClr val="tx1"/>
                </a:solidFill>
                <a:latin typeface="Cambria" pitchFamily="18" charset="0"/>
              </a:rPr>
              <a:t>Sınavlarda</a:t>
            </a:r>
            <a:r>
              <a:rPr lang="en-US" dirty="0">
                <a:solidFill>
                  <a:schemeClr val="tx1"/>
                </a:solidFill>
                <a:latin typeface="Cambria" pitchFamily="18" charset="0"/>
              </a:rPr>
              <a:t> </a:t>
            </a:r>
            <a:r>
              <a:rPr lang="en-US" b="1" dirty="0" err="1">
                <a:solidFill>
                  <a:schemeClr val="tx1"/>
                </a:solidFill>
                <a:latin typeface="Cambria" pitchFamily="18" charset="0"/>
              </a:rPr>
              <a:t>kopya</a:t>
            </a:r>
            <a:r>
              <a:rPr lang="en-US" dirty="0">
                <a:solidFill>
                  <a:schemeClr val="tx1"/>
                </a:solidFill>
                <a:latin typeface="Cambria" pitchFamily="18" charset="0"/>
              </a:rPr>
              <a:t> </a:t>
            </a:r>
            <a:r>
              <a:rPr lang="en-US" dirty="0" err="1">
                <a:solidFill>
                  <a:schemeClr val="tx1"/>
                </a:solidFill>
                <a:latin typeface="Cambria" pitchFamily="18" charset="0"/>
              </a:rPr>
              <a:t>çekmeye</a:t>
            </a:r>
            <a:r>
              <a:rPr lang="en-US" dirty="0">
                <a:solidFill>
                  <a:schemeClr val="tx1"/>
                </a:solidFill>
                <a:latin typeface="Cambria" pitchFamily="18" charset="0"/>
              </a:rPr>
              <a:t> </a:t>
            </a:r>
            <a:r>
              <a:rPr lang="en-US" dirty="0" err="1">
                <a:solidFill>
                  <a:schemeClr val="tx1"/>
                </a:solidFill>
                <a:latin typeface="Cambria" pitchFamily="18" charset="0"/>
              </a:rPr>
              <a:t>teşebbüs</a:t>
            </a:r>
            <a:r>
              <a:rPr lang="en-US" dirty="0">
                <a:solidFill>
                  <a:schemeClr val="tx1"/>
                </a:solidFill>
                <a:latin typeface="Cambria" pitchFamily="18" charset="0"/>
              </a:rPr>
              <a:t> </a:t>
            </a:r>
            <a:r>
              <a:rPr lang="en-US" dirty="0" err="1">
                <a:solidFill>
                  <a:schemeClr val="tx1"/>
                </a:solidFill>
                <a:latin typeface="Cambria" pitchFamily="18" charset="0"/>
              </a:rPr>
              <a:t>eden</a:t>
            </a:r>
            <a:r>
              <a:rPr lang="en-US" dirty="0">
                <a:solidFill>
                  <a:schemeClr val="tx1"/>
                </a:solidFill>
                <a:latin typeface="Cambria" pitchFamily="18" charset="0"/>
              </a:rPr>
              <a:t>, </a:t>
            </a:r>
            <a:r>
              <a:rPr lang="en-US" dirty="0" err="1">
                <a:solidFill>
                  <a:schemeClr val="tx1"/>
                </a:solidFill>
                <a:latin typeface="Cambria" pitchFamily="18" charset="0"/>
              </a:rPr>
              <a:t>çeken</a:t>
            </a:r>
            <a:r>
              <a:rPr lang="en-US" dirty="0">
                <a:solidFill>
                  <a:schemeClr val="tx1"/>
                </a:solidFill>
                <a:latin typeface="Cambria" pitchFamily="18" charset="0"/>
              </a:rPr>
              <a:t> </a:t>
            </a:r>
            <a:r>
              <a:rPr lang="en-US" dirty="0" err="1">
                <a:solidFill>
                  <a:schemeClr val="tx1"/>
                </a:solidFill>
                <a:latin typeface="Cambria" pitchFamily="18" charset="0"/>
              </a:rPr>
              <a:t>veya</a:t>
            </a:r>
            <a:r>
              <a:rPr lang="en-US" dirty="0">
                <a:solidFill>
                  <a:schemeClr val="tx1"/>
                </a:solidFill>
                <a:latin typeface="Cambria" pitchFamily="18" charset="0"/>
              </a:rPr>
              <a:t> </a:t>
            </a:r>
            <a:r>
              <a:rPr lang="en-US" dirty="0" err="1">
                <a:solidFill>
                  <a:schemeClr val="tx1"/>
                </a:solidFill>
                <a:latin typeface="Cambria" pitchFamily="18" charset="0"/>
              </a:rPr>
              <a:t>çektiren</a:t>
            </a:r>
            <a:r>
              <a:rPr lang="en-US" dirty="0">
                <a:solidFill>
                  <a:schemeClr val="tx1"/>
                </a:solidFill>
                <a:latin typeface="Cambria" pitchFamily="18" charset="0"/>
              </a:rPr>
              <a:t> </a:t>
            </a:r>
            <a:r>
              <a:rPr lang="en-US" dirty="0" err="1">
                <a:solidFill>
                  <a:schemeClr val="tx1"/>
                </a:solidFill>
                <a:latin typeface="Cambria" pitchFamily="18" charset="0"/>
              </a:rPr>
              <a:t>ya</a:t>
            </a:r>
            <a:r>
              <a:rPr lang="en-US" dirty="0">
                <a:solidFill>
                  <a:schemeClr val="tx1"/>
                </a:solidFill>
                <a:latin typeface="Cambria" pitchFamily="18" charset="0"/>
              </a:rPr>
              <a:t> da </a:t>
            </a:r>
            <a:r>
              <a:rPr lang="en-US" dirty="0" err="1">
                <a:solidFill>
                  <a:schemeClr val="tx1"/>
                </a:solidFill>
                <a:latin typeface="Cambria" pitchFamily="18" charset="0"/>
              </a:rPr>
              <a:t>yerine</a:t>
            </a:r>
            <a:r>
              <a:rPr lang="en-US" dirty="0">
                <a:solidFill>
                  <a:schemeClr val="tx1"/>
                </a:solidFill>
                <a:latin typeface="Cambria" pitchFamily="18" charset="0"/>
              </a:rPr>
              <a:t> </a:t>
            </a:r>
            <a:r>
              <a:rPr lang="en-US" dirty="0" err="1">
                <a:solidFill>
                  <a:schemeClr val="tx1"/>
                </a:solidFill>
                <a:latin typeface="Cambria" pitchFamily="18" charset="0"/>
              </a:rPr>
              <a:t>bir</a:t>
            </a:r>
            <a:r>
              <a:rPr lang="en-US" dirty="0">
                <a:solidFill>
                  <a:schemeClr val="tx1"/>
                </a:solidFill>
                <a:latin typeface="Cambria" pitchFamily="18" charset="0"/>
              </a:rPr>
              <a:t> </a:t>
            </a:r>
            <a:r>
              <a:rPr lang="en-US" dirty="0" err="1">
                <a:solidFill>
                  <a:schemeClr val="tx1"/>
                </a:solidFill>
                <a:latin typeface="Cambria" pitchFamily="18" charset="0"/>
              </a:rPr>
              <a:t>başkasını</a:t>
            </a:r>
            <a:r>
              <a:rPr lang="en-US" dirty="0">
                <a:solidFill>
                  <a:schemeClr val="tx1"/>
                </a:solidFill>
                <a:latin typeface="Cambria" pitchFamily="18" charset="0"/>
              </a:rPr>
              <a:t> </a:t>
            </a:r>
            <a:r>
              <a:rPr lang="en-US" dirty="0" err="1">
                <a:solidFill>
                  <a:schemeClr val="tx1"/>
                </a:solidFill>
                <a:latin typeface="Cambria" pitchFamily="18" charset="0"/>
              </a:rPr>
              <a:t>sınava</a:t>
            </a:r>
            <a:r>
              <a:rPr lang="en-US" dirty="0">
                <a:solidFill>
                  <a:schemeClr val="tx1"/>
                </a:solidFill>
                <a:latin typeface="Cambria" pitchFamily="18" charset="0"/>
              </a:rPr>
              <a:t> </a:t>
            </a:r>
            <a:r>
              <a:rPr lang="en-US" dirty="0" err="1">
                <a:solidFill>
                  <a:schemeClr val="tx1"/>
                </a:solidFill>
                <a:latin typeface="Cambria" pitchFamily="18" charset="0"/>
              </a:rPr>
              <a:t>sokan</a:t>
            </a:r>
            <a:r>
              <a:rPr lang="en-US" dirty="0">
                <a:solidFill>
                  <a:schemeClr val="tx1"/>
                </a:solidFill>
                <a:latin typeface="Cambria" pitchFamily="18" charset="0"/>
              </a:rPr>
              <a:t> </a:t>
            </a:r>
            <a:r>
              <a:rPr lang="en-US" dirty="0" err="1">
                <a:solidFill>
                  <a:schemeClr val="tx1"/>
                </a:solidFill>
                <a:latin typeface="Cambria" pitchFamily="18" charset="0"/>
              </a:rPr>
              <a:t>öğrenciler</a:t>
            </a:r>
            <a:r>
              <a:rPr lang="en-US" dirty="0">
                <a:solidFill>
                  <a:schemeClr val="tx1"/>
                </a:solidFill>
                <a:latin typeface="Cambria" pitchFamily="18" charset="0"/>
              </a:rPr>
              <a:t> </a:t>
            </a:r>
            <a:r>
              <a:rPr lang="en-US" b="1" dirty="0" err="1">
                <a:solidFill>
                  <a:schemeClr val="tx1"/>
                </a:solidFill>
                <a:latin typeface="Cambria" pitchFamily="18" charset="0"/>
              </a:rPr>
              <a:t>disiplin</a:t>
            </a:r>
            <a:r>
              <a:rPr lang="en-US" b="1" dirty="0">
                <a:solidFill>
                  <a:schemeClr val="tx1"/>
                </a:solidFill>
                <a:latin typeface="Cambria" pitchFamily="18" charset="0"/>
              </a:rPr>
              <a:t> </a:t>
            </a:r>
            <a:r>
              <a:rPr lang="en-US" b="1" dirty="0" err="1">
                <a:solidFill>
                  <a:schemeClr val="tx1"/>
                </a:solidFill>
                <a:latin typeface="Cambria" pitchFamily="18" charset="0"/>
              </a:rPr>
              <a:t>kuruluna</a:t>
            </a:r>
            <a:r>
              <a:rPr lang="en-US" b="1" dirty="0">
                <a:solidFill>
                  <a:schemeClr val="tx1"/>
                </a:solidFill>
                <a:latin typeface="Cambria" pitchFamily="18" charset="0"/>
              </a:rPr>
              <a:t> </a:t>
            </a:r>
            <a:r>
              <a:rPr lang="en-US" dirty="0" err="1">
                <a:solidFill>
                  <a:schemeClr val="tx1"/>
                </a:solidFill>
                <a:latin typeface="Cambria" pitchFamily="18" charset="0"/>
              </a:rPr>
              <a:t>sevk</a:t>
            </a:r>
            <a:r>
              <a:rPr lang="en-US" dirty="0">
                <a:solidFill>
                  <a:schemeClr val="tx1"/>
                </a:solidFill>
                <a:latin typeface="Cambria" pitchFamily="18" charset="0"/>
              </a:rPr>
              <a:t> </a:t>
            </a:r>
            <a:r>
              <a:rPr lang="en-US" dirty="0" err="1">
                <a:solidFill>
                  <a:schemeClr val="tx1"/>
                </a:solidFill>
                <a:latin typeface="Cambria" pitchFamily="18" charset="0"/>
              </a:rPr>
              <a:t>edilir</a:t>
            </a:r>
            <a:r>
              <a:rPr lang="en-US" dirty="0">
                <a:solidFill>
                  <a:schemeClr val="tx1"/>
                </a:solidFill>
                <a:latin typeface="Cambria" pitchFamily="18" charset="0"/>
              </a:rPr>
              <a:t>.</a:t>
            </a:r>
          </a:p>
          <a:p>
            <a:r>
              <a:rPr lang="en-US" dirty="0" err="1">
                <a:solidFill>
                  <a:schemeClr val="tx1"/>
                </a:solidFill>
                <a:latin typeface="Cambria" pitchFamily="18" charset="0"/>
              </a:rPr>
              <a:t>Yüksekokulumuzun</a:t>
            </a:r>
            <a:r>
              <a:rPr lang="en-US" dirty="0">
                <a:solidFill>
                  <a:schemeClr val="tx1"/>
                </a:solidFill>
                <a:latin typeface="Cambria" pitchFamily="18" charset="0"/>
              </a:rPr>
              <a:t> </a:t>
            </a:r>
            <a:r>
              <a:rPr lang="en-US" dirty="0" err="1">
                <a:solidFill>
                  <a:schemeClr val="tx1"/>
                </a:solidFill>
                <a:latin typeface="Cambria" pitchFamily="18" charset="0"/>
              </a:rPr>
              <a:t>websitesinden</a:t>
            </a:r>
            <a:r>
              <a:rPr lang="en-US" dirty="0">
                <a:solidFill>
                  <a:schemeClr val="tx1"/>
                </a:solidFill>
                <a:latin typeface="Cambria" pitchFamily="18" charset="0"/>
              </a:rPr>
              <a:t> </a:t>
            </a:r>
            <a:r>
              <a:rPr lang="en-US" dirty="0" err="1">
                <a:solidFill>
                  <a:schemeClr val="tx1"/>
                </a:solidFill>
                <a:latin typeface="Cambria" pitchFamily="18" charset="0"/>
              </a:rPr>
              <a:t>Yükseköğretim</a:t>
            </a:r>
            <a:r>
              <a:rPr lang="en-US" dirty="0">
                <a:solidFill>
                  <a:schemeClr val="tx1"/>
                </a:solidFill>
                <a:latin typeface="Cambria" pitchFamily="18" charset="0"/>
              </a:rPr>
              <a:t> </a:t>
            </a:r>
            <a:r>
              <a:rPr lang="en-US" dirty="0" err="1">
                <a:solidFill>
                  <a:schemeClr val="tx1"/>
                </a:solidFill>
                <a:latin typeface="Cambria" pitchFamily="18" charset="0"/>
              </a:rPr>
              <a:t>Kurumları</a:t>
            </a:r>
            <a:r>
              <a:rPr lang="en-US" dirty="0">
                <a:solidFill>
                  <a:schemeClr val="tx1"/>
                </a:solidFill>
                <a:latin typeface="Cambria" pitchFamily="18" charset="0"/>
              </a:rPr>
              <a:t> </a:t>
            </a:r>
            <a:r>
              <a:rPr lang="en-US" dirty="0" err="1">
                <a:solidFill>
                  <a:schemeClr val="tx1"/>
                </a:solidFill>
                <a:latin typeface="Cambria" pitchFamily="18" charset="0"/>
              </a:rPr>
              <a:t>Öğrenci</a:t>
            </a:r>
            <a:r>
              <a:rPr lang="en-US" dirty="0">
                <a:solidFill>
                  <a:schemeClr val="tx1"/>
                </a:solidFill>
                <a:latin typeface="Cambria" pitchFamily="18" charset="0"/>
              </a:rPr>
              <a:t> </a:t>
            </a:r>
            <a:r>
              <a:rPr lang="en-US" dirty="0" err="1">
                <a:solidFill>
                  <a:schemeClr val="tx1"/>
                </a:solidFill>
                <a:latin typeface="Cambria" pitchFamily="18" charset="0"/>
              </a:rPr>
              <a:t>Disiplin</a:t>
            </a:r>
            <a:r>
              <a:rPr lang="en-US" dirty="0">
                <a:solidFill>
                  <a:schemeClr val="tx1"/>
                </a:solidFill>
                <a:latin typeface="Cambria" pitchFamily="18" charset="0"/>
              </a:rPr>
              <a:t> </a:t>
            </a:r>
            <a:r>
              <a:rPr lang="en-US" dirty="0" err="1">
                <a:solidFill>
                  <a:schemeClr val="tx1"/>
                </a:solidFill>
                <a:latin typeface="Cambria" pitchFamily="18" charset="0"/>
              </a:rPr>
              <a:t>Yönetmeliğine</a:t>
            </a:r>
            <a:r>
              <a:rPr lang="en-US" dirty="0">
                <a:solidFill>
                  <a:schemeClr val="tx1"/>
                </a:solidFill>
                <a:latin typeface="Cambria" pitchFamily="18" charset="0"/>
              </a:rPr>
              <a:t> </a:t>
            </a:r>
            <a:r>
              <a:rPr lang="en-US" dirty="0" err="1">
                <a:solidFill>
                  <a:schemeClr val="tx1"/>
                </a:solidFill>
                <a:latin typeface="Cambria" pitchFamily="18" charset="0"/>
              </a:rPr>
              <a:t>ve</a:t>
            </a:r>
            <a:r>
              <a:rPr lang="en-US" dirty="0">
                <a:solidFill>
                  <a:schemeClr val="tx1"/>
                </a:solidFill>
                <a:latin typeface="Cambria" pitchFamily="18" charset="0"/>
              </a:rPr>
              <a:t> </a:t>
            </a:r>
            <a:r>
              <a:rPr lang="en-US" dirty="0" err="1">
                <a:solidFill>
                  <a:schemeClr val="tx1"/>
                </a:solidFill>
                <a:latin typeface="Cambria" pitchFamily="18" charset="0"/>
              </a:rPr>
              <a:t>Yabancı</a:t>
            </a:r>
            <a:r>
              <a:rPr lang="en-US" dirty="0">
                <a:solidFill>
                  <a:schemeClr val="tx1"/>
                </a:solidFill>
                <a:latin typeface="Cambria" pitchFamily="18" charset="0"/>
              </a:rPr>
              <a:t> Diller </a:t>
            </a:r>
            <a:r>
              <a:rPr lang="en-US" dirty="0" err="1">
                <a:solidFill>
                  <a:schemeClr val="tx1"/>
                </a:solidFill>
                <a:latin typeface="Cambria" pitchFamily="18" charset="0"/>
              </a:rPr>
              <a:t>Yüksekokulu</a:t>
            </a:r>
            <a:r>
              <a:rPr lang="en-US" dirty="0">
                <a:solidFill>
                  <a:schemeClr val="tx1"/>
                </a:solidFill>
                <a:latin typeface="Cambria" pitchFamily="18" charset="0"/>
              </a:rPr>
              <a:t> </a:t>
            </a:r>
            <a:r>
              <a:rPr lang="en-US" dirty="0" err="1">
                <a:solidFill>
                  <a:schemeClr val="tx1"/>
                </a:solidFill>
                <a:latin typeface="Cambria" pitchFamily="18" charset="0"/>
              </a:rPr>
              <a:t>Yabancı</a:t>
            </a:r>
            <a:r>
              <a:rPr lang="en-US" dirty="0">
                <a:solidFill>
                  <a:schemeClr val="tx1"/>
                </a:solidFill>
                <a:latin typeface="Cambria" pitchFamily="18" charset="0"/>
              </a:rPr>
              <a:t> </a:t>
            </a:r>
            <a:r>
              <a:rPr lang="en-US" dirty="0" err="1">
                <a:solidFill>
                  <a:schemeClr val="tx1"/>
                </a:solidFill>
                <a:latin typeface="Cambria" pitchFamily="18" charset="0"/>
              </a:rPr>
              <a:t>Dille</a:t>
            </a:r>
            <a:r>
              <a:rPr lang="en-US" dirty="0">
                <a:solidFill>
                  <a:schemeClr val="tx1"/>
                </a:solidFill>
                <a:latin typeface="Cambria" pitchFamily="18" charset="0"/>
              </a:rPr>
              <a:t> </a:t>
            </a:r>
            <a:r>
              <a:rPr lang="en-US" dirty="0" err="1">
                <a:solidFill>
                  <a:schemeClr val="tx1"/>
                </a:solidFill>
                <a:latin typeface="Cambria" pitchFamily="18" charset="0"/>
              </a:rPr>
              <a:t>Öğretim</a:t>
            </a:r>
            <a:r>
              <a:rPr lang="en-US" dirty="0">
                <a:solidFill>
                  <a:schemeClr val="tx1"/>
                </a:solidFill>
                <a:latin typeface="Cambria" pitchFamily="18" charset="0"/>
              </a:rPr>
              <a:t> </a:t>
            </a:r>
            <a:r>
              <a:rPr lang="en-US" dirty="0" err="1">
                <a:solidFill>
                  <a:schemeClr val="tx1"/>
                </a:solidFill>
                <a:latin typeface="Cambria" pitchFamily="18" charset="0"/>
              </a:rPr>
              <a:t>Yapılmasında</a:t>
            </a:r>
            <a:r>
              <a:rPr lang="en-US" dirty="0">
                <a:solidFill>
                  <a:schemeClr val="tx1"/>
                </a:solidFill>
                <a:latin typeface="Cambria" pitchFamily="18" charset="0"/>
              </a:rPr>
              <a:t> </a:t>
            </a:r>
            <a:r>
              <a:rPr lang="en-US" dirty="0" err="1">
                <a:solidFill>
                  <a:schemeClr val="tx1"/>
                </a:solidFill>
                <a:latin typeface="Cambria" pitchFamily="18" charset="0"/>
              </a:rPr>
              <a:t>Uyulacak</a:t>
            </a:r>
            <a:r>
              <a:rPr lang="en-US" dirty="0">
                <a:solidFill>
                  <a:schemeClr val="tx1"/>
                </a:solidFill>
                <a:latin typeface="Cambria" pitchFamily="18" charset="0"/>
              </a:rPr>
              <a:t> </a:t>
            </a:r>
            <a:r>
              <a:rPr lang="en-US" dirty="0" err="1">
                <a:solidFill>
                  <a:schemeClr val="tx1"/>
                </a:solidFill>
                <a:latin typeface="Cambria" pitchFamily="18" charset="0"/>
              </a:rPr>
              <a:t>Esaslara</a:t>
            </a:r>
            <a:r>
              <a:rPr lang="en-US" dirty="0">
                <a:solidFill>
                  <a:schemeClr val="tx1"/>
                </a:solidFill>
                <a:latin typeface="Cambria" pitchFamily="18" charset="0"/>
              </a:rPr>
              <a:t> </a:t>
            </a:r>
            <a:r>
              <a:rPr lang="en-US" dirty="0" err="1">
                <a:solidFill>
                  <a:schemeClr val="tx1"/>
                </a:solidFill>
                <a:latin typeface="Cambria" pitchFamily="18" charset="0"/>
              </a:rPr>
              <a:t>İlişkin</a:t>
            </a:r>
            <a:r>
              <a:rPr lang="en-US" dirty="0">
                <a:solidFill>
                  <a:schemeClr val="tx1"/>
                </a:solidFill>
                <a:latin typeface="Cambria" pitchFamily="18" charset="0"/>
              </a:rPr>
              <a:t> </a:t>
            </a:r>
            <a:r>
              <a:rPr lang="en-US" dirty="0" err="1">
                <a:solidFill>
                  <a:schemeClr val="tx1"/>
                </a:solidFill>
                <a:latin typeface="Cambria" pitchFamily="18" charset="0"/>
              </a:rPr>
              <a:t>Yönerge’ye</a:t>
            </a:r>
            <a:r>
              <a:rPr lang="en-US" dirty="0">
                <a:solidFill>
                  <a:schemeClr val="tx1"/>
                </a:solidFill>
                <a:latin typeface="Cambria" pitchFamily="18" charset="0"/>
              </a:rPr>
              <a:t> </a:t>
            </a:r>
            <a:r>
              <a:rPr lang="en-US" dirty="0" err="1">
                <a:solidFill>
                  <a:schemeClr val="tx1"/>
                </a:solidFill>
                <a:latin typeface="Cambria" pitchFamily="18" charset="0"/>
              </a:rPr>
              <a:t>ulaşabilirsiniz</a:t>
            </a:r>
            <a:r>
              <a:rPr lang="en-US" dirty="0">
                <a:solidFill>
                  <a:schemeClr val="tx1"/>
                </a:solidFill>
                <a:latin typeface="Cambria" pitchFamily="18" charset="0"/>
              </a:rPr>
              <a:t>. </a:t>
            </a:r>
          </a:p>
          <a:p>
            <a:endParaRPr lang="en-US" dirty="0">
              <a:solidFill>
                <a:schemeClr val="tx1"/>
              </a:solidFill>
              <a:latin typeface="Cambria" pitchFamily="18" charset="0"/>
            </a:endParaRPr>
          </a:p>
        </p:txBody>
      </p:sp>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sp>
        <p:nvSpPr>
          <p:cNvPr id="5" name="Başlık 1"/>
          <p:cNvSpPr>
            <a:spLocks noGrp="1"/>
          </p:cNvSpPr>
          <p:nvPr>
            <p:ph type="title"/>
          </p:nvPr>
        </p:nvSpPr>
        <p:spPr>
          <a:xfrm>
            <a:off x="838200" y="381000"/>
            <a:ext cx="7848600" cy="838200"/>
          </a:xfrm>
        </p:spPr>
        <p:txBody>
          <a:bodyPr>
            <a:normAutofit/>
          </a:bodyPr>
          <a:lstStyle/>
          <a:p>
            <a:r>
              <a:rPr lang="en-US" b="1" dirty="0" err="1">
                <a:latin typeface="Cambria" pitchFamily="18" charset="0"/>
              </a:rPr>
              <a:t>Öğrencilerden</a:t>
            </a:r>
            <a:r>
              <a:rPr lang="en-US" b="1" dirty="0">
                <a:latin typeface="Cambria" pitchFamily="18" charset="0"/>
              </a:rPr>
              <a:t> </a:t>
            </a:r>
            <a:r>
              <a:rPr lang="en-US" b="1" dirty="0" err="1">
                <a:latin typeface="Cambria" pitchFamily="18" charset="0"/>
              </a:rPr>
              <a:t>Beklenilenler</a:t>
            </a:r>
            <a:endParaRPr lang="en-US" dirty="0">
              <a:latin typeface="Cambria" pitchFamily="18" charset="0"/>
            </a:endParaRPr>
          </a:p>
        </p:txBody>
      </p:sp>
    </p:spTree>
    <p:extLst>
      <p:ext uri="{BB962C8B-B14F-4D97-AF65-F5344CB8AC3E}">
        <p14:creationId xmlns:p14="http://schemas.microsoft.com/office/powerpoint/2010/main" val="38432031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09600" y="1600200"/>
            <a:ext cx="7924800" cy="4800600"/>
          </a:xfrm>
        </p:spPr>
        <p:txBody>
          <a:bodyPr/>
          <a:lstStyle/>
          <a:p>
            <a:r>
              <a:rPr lang="en-US" b="1" dirty="0" err="1">
                <a:solidFill>
                  <a:schemeClr val="tx1"/>
                </a:solidFill>
                <a:latin typeface="Cambria" pitchFamily="18" charset="0"/>
              </a:rPr>
              <a:t>Yüksekokulumuzdaki</a:t>
            </a:r>
            <a:r>
              <a:rPr lang="en-US" b="1" dirty="0">
                <a:solidFill>
                  <a:schemeClr val="tx1"/>
                </a:solidFill>
                <a:latin typeface="Cambria" pitchFamily="18" charset="0"/>
              </a:rPr>
              <a:t> </a:t>
            </a:r>
            <a:r>
              <a:rPr lang="en-US" b="1" dirty="0" err="1">
                <a:solidFill>
                  <a:schemeClr val="tx1"/>
                </a:solidFill>
                <a:latin typeface="Cambria" pitchFamily="18" charset="0"/>
              </a:rPr>
              <a:t>tüm</a:t>
            </a:r>
            <a:r>
              <a:rPr lang="en-US" b="1" dirty="0">
                <a:solidFill>
                  <a:schemeClr val="tx1"/>
                </a:solidFill>
                <a:latin typeface="Cambria" pitchFamily="18" charset="0"/>
              </a:rPr>
              <a:t> </a:t>
            </a:r>
            <a:r>
              <a:rPr lang="en-US" b="1" dirty="0" err="1">
                <a:solidFill>
                  <a:schemeClr val="tx1"/>
                </a:solidFill>
                <a:latin typeface="Cambria" pitchFamily="18" charset="0"/>
              </a:rPr>
              <a:t>görevlilerin</a:t>
            </a:r>
            <a:r>
              <a:rPr lang="en-US" b="1" dirty="0">
                <a:solidFill>
                  <a:schemeClr val="tx1"/>
                </a:solidFill>
                <a:latin typeface="Cambria" pitchFamily="18" charset="0"/>
              </a:rPr>
              <a:t> </a:t>
            </a:r>
            <a:r>
              <a:rPr lang="en-US" b="1" dirty="0" err="1">
                <a:solidFill>
                  <a:schemeClr val="tx1"/>
                </a:solidFill>
                <a:latin typeface="Cambria" pitchFamily="18" charset="0"/>
              </a:rPr>
              <a:t>sizin</a:t>
            </a:r>
            <a:r>
              <a:rPr lang="en-US" b="1" dirty="0">
                <a:solidFill>
                  <a:schemeClr val="tx1"/>
                </a:solidFill>
                <a:latin typeface="Cambria" pitchFamily="18" charset="0"/>
              </a:rPr>
              <a:t> </a:t>
            </a:r>
            <a:r>
              <a:rPr lang="en-US" b="1" dirty="0" err="1">
                <a:solidFill>
                  <a:schemeClr val="tx1"/>
                </a:solidFill>
                <a:latin typeface="Cambria" pitchFamily="18" charset="0"/>
              </a:rPr>
              <a:t>sağlıklı</a:t>
            </a:r>
            <a:r>
              <a:rPr lang="en-US" b="1" dirty="0">
                <a:solidFill>
                  <a:schemeClr val="tx1"/>
                </a:solidFill>
                <a:latin typeface="Cambria" pitchFamily="18" charset="0"/>
              </a:rPr>
              <a:t>, </a:t>
            </a:r>
            <a:r>
              <a:rPr lang="en-US" b="1" dirty="0" err="1">
                <a:solidFill>
                  <a:schemeClr val="tx1"/>
                </a:solidFill>
                <a:latin typeface="Cambria" pitchFamily="18" charset="0"/>
              </a:rPr>
              <a:t>güvenli</a:t>
            </a:r>
            <a:r>
              <a:rPr lang="en-US" b="1" dirty="0">
                <a:solidFill>
                  <a:schemeClr val="tx1"/>
                </a:solidFill>
                <a:latin typeface="Cambria" pitchFamily="18" charset="0"/>
              </a:rPr>
              <a:t> </a:t>
            </a:r>
            <a:r>
              <a:rPr lang="en-US" b="1" dirty="0" err="1">
                <a:solidFill>
                  <a:schemeClr val="tx1"/>
                </a:solidFill>
                <a:latin typeface="Cambria" pitchFamily="18" charset="0"/>
              </a:rPr>
              <a:t>ve</a:t>
            </a:r>
            <a:r>
              <a:rPr lang="en-US" b="1" dirty="0">
                <a:solidFill>
                  <a:schemeClr val="tx1"/>
                </a:solidFill>
                <a:latin typeface="Cambria" pitchFamily="18" charset="0"/>
              </a:rPr>
              <a:t> </a:t>
            </a:r>
            <a:r>
              <a:rPr lang="en-US" b="1" dirty="0" err="1">
                <a:solidFill>
                  <a:schemeClr val="tx1"/>
                </a:solidFill>
                <a:latin typeface="Cambria" pitchFamily="18" charset="0"/>
              </a:rPr>
              <a:t>huzurlu</a:t>
            </a:r>
            <a:r>
              <a:rPr lang="en-US" b="1" dirty="0">
                <a:solidFill>
                  <a:schemeClr val="tx1"/>
                </a:solidFill>
                <a:latin typeface="Cambria" pitchFamily="18" charset="0"/>
              </a:rPr>
              <a:t> </a:t>
            </a:r>
            <a:r>
              <a:rPr lang="en-US" b="1" dirty="0" err="1">
                <a:solidFill>
                  <a:schemeClr val="tx1"/>
                </a:solidFill>
                <a:latin typeface="Cambria" pitchFamily="18" charset="0"/>
              </a:rPr>
              <a:t>bir</a:t>
            </a:r>
            <a:r>
              <a:rPr lang="en-US" b="1" dirty="0">
                <a:solidFill>
                  <a:schemeClr val="tx1"/>
                </a:solidFill>
                <a:latin typeface="Cambria" pitchFamily="18" charset="0"/>
              </a:rPr>
              <a:t> </a:t>
            </a:r>
            <a:r>
              <a:rPr lang="en-US" b="1" dirty="0" err="1">
                <a:solidFill>
                  <a:schemeClr val="tx1"/>
                </a:solidFill>
                <a:latin typeface="Cambria" pitchFamily="18" charset="0"/>
              </a:rPr>
              <a:t>şekilde</a:t>
            </a:r>
            <a:r>
              <a:rPr lang="en-US" b="1" dirty="0">
                <a:solidFill>
                  <a:schemeClr val="tx1"/>
                </a:solidFill>
                <a:latin typeface="Cambria" pitchFamily="18" charset="0"/>
              </a:rPr>
              <a:t> </a:t>
            </a:r>
            <a:r>
              <a:rPr lang="en-US" b="1" dirty="0" err="1">
                <a:solidFill>
                  <a:schemeClr val="tx1"/>
                </a:solidFill>
                <a:latin typeface="Cambria" pitchFamily="18" charset="0"/>
              </a:rPr>
              <a:t>eğitim</a:t>
            </a:r>
            <a:r>
              <a:rPr lang="en-US" b="1" dirty="0">
                <a:solidFill>
                  <a:schemeClr val="tx1"/>
                </a:solidFill>
                <a:latin typeface="Cambria" pitchFamily="18" charset="0"/>
              </a:rPr>
              <a:t> </a:t>
            </a:r>
            <a:r>
              <a:rPr lang="en-US" b="1" dirty="0" err="1">
                <a:solidFill>
                  <a:schemeClr val="tx1"/>
                </a:solidFill>
                <a:latin typeface="Cambria" pitchFamily="18" charset="0"/>
              </a:rPr>
              <a:t>almanızı</a:t>
            </a:r>
            <a:r>
              <a:rPr lang="en-US" b="1" dirty="0">
                <a:solidFill>
                  <a:schemeClr val="tx1"/>
                </a:solidFill>
                <a:latin typeface="Cambria" pitchFamily="18" charset="0"/>
              </a:rPr>
              <a:t> </a:t>
            </a:r>
            <a:r>
              <a:rPr lang="en-US" b="1" dirty="0" err="1">
                <a:solidFill>
                  <a:schemeClr val="tx1"/>
                </a:solidFill>
                <a:latin typeface="Cambria" pitchFamily="18" charset="0"/>
              </a:rPr>
              <a:t>sağlayabilmek</a:t>
            </a:r>
            <a:r>
              <a:rPr lang="en-US" b="1" dirty="0">
                <a:solidFill>
                  <a:schemeClr val="tx1"/>
                </a:solidFill>
                <a:latin typeface="Cambria" pitchFamily="18" charset="0"/>
              </a:rPr>
              <a:t> </a:t>
            </a:r>
            <a:r>
              <a:rPr lang="en-US" b="1" dirty="0" err="1">
                <a:solidFill>
                  <a:schemeClr val="tx1"/>
                </a:solidFill>
                <a:latin typeface="Cambria" pitchFamily="18" charset="0"/>
              </a:rPr>
              <a:t>için</a:t>
            </a:r>
            <a:r>
              <a:rPr lang="en-US" b="1" dirty="0">
                <a:solidFill>
                  <a:schemeClr val="tx1"/>
                </a:solidFill>
                <a:latin typeface="Cambria" pitchFamily="18" charset="0"/>
              </a:rPr>
              <a:t> </a:t>
            </a:r>
            <a:r>
              <a:rPr lang="en-US" b="1" dirty="0" err="1">
                <a:solidFill>
                  <a:schemeClr val="tx1"/>
                </a:solidFill>
                <a:latin typeface="Cambria" pitchFamily="18" charset="0"/>
              </a:rPr>
              <a:t>çalıştıklarını</a:t>
            </a:r>
            <a:r>
              <a:rPr lang="en-US" b="1" dirty="0">
                <a:solidFill>
                  <a:schemeClr val="tx1"/>
                </a:solidFill>
                <a:latin typeface="Cambria" pitchFamily="18" charset="0"/>
              </a:rPr>
              <a:t> </a:t>
            </a:r>
            <a:r>
              <a:rPr lang="en-US" b="1" dirty="0" err="1">
                <a:solidFill>
                  <a:schemeClr val="tx1"/>
                </a:solidFill>
                <a:latin typeface="Cambria" pitchFamily="18" charset="0"/>
              </a:rPr>
              <a:t>unutmayınız</a:t>
            </a:r>
            <a:r>
              <a:rPr lang="en-US" b="1" dirty="0">
                <a:solidFill>
                  <a:schemeClr val="tx1"/>
                </a:solidFill>
                <a:latin typeface="Cambria" pitchFamily="18" charset="0"/>
              </a:rPr>
              <a:t>, </a:t>
            </a:r>
            <a:r>
              <a:rPr lang="en-US" b="1" dirty="0" err="1">
                <a:solidFill>
                  <a:schemeClr val="tx1"/>
                </a:solidFill>
                <a:latin typeface="Cambria" pitchFamily="18" charset="0"/>
              </a:rPr>
              <a:t>sizlere</a:t>
            </a:r>
            <a:r>
              <a:rPr lang="en-US" b="1" dirty="0">
                <a:solidFill>
                  <a:schemeClr val="tx1"/>
                </a:solidFill>
                <a:latin typeface="Cambria" pitchFamily="18" charset="0"/>
              </a:rPr>
              <a:t> </a:t>
            </a:r>
            <a:r>
              <a:rPr lang="en-US" b="1" dirty="0" err="1">
                <a:solidFill>
                  <a:schemeClr val="tx1"/>
                </a:solidFill>
                <a:latin typeface="Cambria" pitchFamily="18" charset="0"/>
              </a:rPr>
              <a:t>yapılan</a:t>
            </a:r>
            <a:r>
              <a:rPr lang="en-US" b="1" dirty="0">
                <a:solidFill>
                  <a:schemeClr val="tx1"/>
                </a:solidFill>
                <a:latin typeface="Cambria" pitchFamily="18" charset="0"/>
              </a:rPr>
              <a:t> </a:t>
            </a:r>
            <a:r>
              <a:rPr lang="en-US" b="1" dirty="0" err="1">
                <a:solidFill>
                  <a:schemeClr val="tx1"/>
                </a:solidFill>
                <a:latin typeface="Cambria" pitchFamily="18" charset="0"/>
              </a:rPr>
              <a:t>uyarılara</a:t>
            </a:r>
            <a:r>
              <a:rPr lang="en-US" b="1" dirty="0">
                <a:solidFill>
                  <a:schemeClr val="tx1"/>
                </a:solidFill>
                <a:latin typeface="Cambria" pitchFamily="18" charset="0"/>
              </a:rPr>
              <a:t> </a:t>
            </a:r>
            <a:r>
              <a:rPr lang="en-US" b="1" dirty="0" err="1">
                <a:solidFill>
                  <a:schemeClr val="tx1"/>
                </a:solidFill>
                <a:latin typeface="Cambria" pitchFamily="18" charset="0"/>
              </a:rPr>
              <a:t>önem</a:t>
            </a:r>
            <a:r>
              <a:rPr lang="en-US" b="1" dirty="0">
                <a:solidFill>
                  <a:schemeClr val="tx1"/>
                </a:solidFill>
                <a:latin typeface="Cambria" pitchFamily="18" charset="0"/>
              </a:rPr>
              <a:t> </a:t>
            </a:r>
            <a:r>
              <a:rPr lang="en-US" b="1" dirty="0" err="1">
                <a:solidFill>
                  <a:schemeClr val="tx1"/>
                </a:solidFill>
                <a:latin typeface="Cambria" pitchFamily="18" charset="0"/>
              </a:rPr>
              <a:t>veriniz</a:t>
            </a:r>
            <a:r>
              <a:rPr lang="en-US" b="1" dirty="0">
                <a:solidFill>
                  <a:schemeClr val="tx1"/>
                </a:solidFill>
                <a:latin typeface="Cambria" pitchFamily="18" charset="0"/>
              </a:rPr>
              <a:t>.</a:t>
            </a:r>
          </a:p>
          <a:p>
            <a:pPr marL="68580" indent="0">
              <a:buNone/>
            </a:pPr>
            <a:endParaRPr lang="en-US" dirty="0">
              <a:solidFill>
                <a:schemeClr val="tx1"/>
              </a:solidFill>
              <a:latin typeface="Cambria" pitchFamily="18" charset="0"/>
            </a:endParaRPr>
          </a:p>
          <a:p>
            <a:r>
              <a:rPr lang="en-US" dirty="0" err="1">
                <a:solidFill>
                  <a:schemeClr val="tx1"/>
                </a:solidFill>
                <a:latin typeface="Cambria" pitchFamily="18" charset="0"/>
              </a:rPr>
              <a:t>Disiplin</a:t>
            </a:r>
            <a:r>
              <a:rPr lang="en-US" dirty="0">
                <a:solidFill>
                  <a:schemeClr val="tx1"/>
                </a:solidFill>
                <a:latin typeface="Cambria" pitchFamily="18" charset="0"/>
              </a:rPr>
              <a:t> </a:t>
            </a:r>
            <a:r>
              <a:rPr lang="en-US" dirty="0" err="1">
                <a:solidFill>
                  <a:schemeClr val="tx1"/>
                </a:solidFill>
                <a:latin typeface="Cambria" pitchFamily="18" charset="0"/>
              </a:rPr>
              <a:t>soruşturması</a:t>
            </a:r>
            <a:r>
              <a:rPr lang="en-US" dirty="0">
                <a:solidFill>
                  <a:schemeClr val="tx1"/>
                </a:solidFill>
                <a:latin typeface="Cambria" pitchFamily="18" charset="0"/>
              </a:rPr>
              <a:t> </a:t>
            </a:r>
            <a:r>
              <a:rPr lang="en-US" dirty="0" err="1">
                <a:solidFill>
                  <a:schemeClr val="tx1"/>
                </a:solidFill>
                <a:latin typeface="Cambria" pitchFamily="18" charset="0"/>
              </a:rPr>
              <a:t>sonucunda</a:t>
            </a:r>
            <a:r>
              <a:rPr lang="en-US" dirty="0">
                <a:solidFill>
                  <a:schemeClr val="tx1"/>
                </a:solidFill>
                <a:latin typeface="Cambria" pitchFamily="18" charset="0"/>
              </a:rPr>
              <a:t> </a:t>
            </a:r>
            <a:r>
              <a:rPr lang="en-US" dirty="0" err="1">
                <a:solidFill>
                  <a:schemeClr val="tx1"/>
                </a:solidFill>
                <a:latin typeface="Cambria" pitchFamily="18" charset="0"/>
              </a:rPr>
              <a:t>ceza</a:t>
            </a:r>
            <a:r>
              <a:rPr lang="en-US" dirty="0">
                <a:solidFill>
                  <a:schemeClr val="tx1"/>
                </a:solidFill>
                <a:latin typeface="Cambria" pitchFamily="18" charset="0"/>
              </a:rPr>
              <a:t> </a:t>
            </a:r>
            <a:r>
              <a:rPr lang="en-US" dirty="0" err="1">
                <a:solidFill>
                  <a:schemeClr val="tx1"/>
                </a:solidFill>
                <a:latin typeface="Cambria" pitchFamily="18" charset="0"/>
              </a:rPr>
              <a:t>almanız</a:t>
            </a:r>
            <a:r>
              <a:rPr lang="en-US" dirty="0">
                <a:solidFill>
                  <a:schemeClr val="tx1"/>
                </a:solidFill>
                <a:latin typeface="Cambria" pitchFamily="18" charset="0"/>
              </a:rPr>
              <a:t> </a:t>
            </a:r>
            <a:r>
              <a:rPr lang="en-US" dirty="0" err="1">
                <a:solidFill>
                  <a:schemeClr val="tx1"/>
                </a:solidFill>
                <a:latin typeface="Cambria" pitchFamily="18" charset="0"/>
              </a:rPr>
              <a:t>halinde</a:t>
            </a:r>
            <a:r>
              <a:rPr lang="en-US" dirty="0">
                <a:solidFill>
                  <a:schemeClr val="tx1"/>
                </a:solidFill>
                <a:latin typeface="Cambria" pitchFamily="18" charset="0"/>
              </a:rPr>
              <a:t>, burs </a:t>
            </a:r>
            <a:r>
              <a:rPr lang="en-US" dirty="0" err="1">
                <a:solidFill>
                  <a:schemeClr val="tx1"/>
                </a:solidFill>
                <a:latin typeface="Cambria" pitchFamily="18" charset="0"/>
              </a:rPr>
              <a:t>ve</a:t>
            </a:r>
            <a:r>
              <a:rPr lang="en-US" dirty="0">
                <a:solidFill>
                  <a:schemeClr val="tx1"/>
                </a:solidFill>
                <a:latin typeface="Cambria" pitchFamily="18" charset="0"/>
              </a:rPr>
              <a:t>/</a:t>
            </a:r>
            <a:r>
              <a:rPr lang="en-US" dirty="0" err="1">
                <a:solidFill>
                  <a:schemeClr val="tx1"/>
                </a:solidFill>
                <a:latin typeface="Cambria" pitchFamily="18" charset="0"/>
              </a:rPr>
              <a:t>veya</a:t>
            </a:r>
            <a:r>
              <a:rPr lang="en-US" dirty="0">
                <a:solidFill>
                  <a:schemeClr val="tx1"/>
                </a:solidFill>
                <a:latin typeface="Cambria" pitchFamily="18" charset="0"/>
              </a:rPr>
              <a:t> </a:t>
            </a:r>
            <a:r>
              <a:rPr lang="en-US" dirty="0" err="1">
                <a:solidFill>
                  <a:schemeClr val="tx1"/>
                </a:solidFill>
                <a:latin typeface="Cambria" pitchFamily="18" charset="0"/>
              </a:rPr>
              <a:t>kredinizin</a:t>
            </a:r>
            <a:r>
              <a:rPr lang="en-US" dirty="0">
                <a:solidFill>
                  <a:schemeClr val="tx1"/>
                </a:solidFill>
                <a:latin typeface="Cambria" pitchFamily="18" charset="0"/>
              </a:rPr>
              <a:t> </a:t>
            </a:r>
            <a:r>
              <a:rPr lang="en-US" dirty="0" err="1">
                <a:solidFill>
                  <a:schemeClr val="tx1"/>
                </a:solidFill>
                <a:latin typeface="Cambria" pitchFamily="18" charset="0"/>
              </a:rPr>
              <a:t>kesileceğini</a:t>
            </a:r>
            <a:r>
              <a:rPr lang="en-US" dirty="0">
                <a:solidFill>
                  <a:schemeClr val="tx1"/>
                </a:solidFill>
                <a:latin typeface="Cambria" pitchFamily="18" charset="0"/>
              </a:rPr>
              <a:t>, </a:t>
            </a:r>
            <a:r>
              <a:rPr lang="en-US" dirty="0" err="1">
                <a:solidFill>
                  <a:schemeClr val="tx1"/>
                </a:solidFill>
                <a:latin typeface="Cambria" pitchFamily="18" charset="0"/>
              </a:rPr>
              <a:t>yatay</a:t>
            </a:r>
            <a:r>
              <a:rPr lang="en-US" dirty="0">
                <a:solidFill>
                  <a:schemeClr val="tx1"/>
                </a:solidFill>
                <a:latin typeface="Cambria" pitchFamily="18" charset="0"/>
              </a:rPr>
              <a:t> </a:t>
            </a:r>
            <a:r>
              <a:rPr lang="en-US" dirty="0" err="1">
                <a:solidFill>
                  <a:schemeClr val="tx1"/>
                </a:solidFill>
                <a:latin typeface="Cambria" pitchFamily="18" charset="0"/>
              </a:rPr>
              <a:t>geçiş</a:t>
            </a:r>
            <a:r>
              <a:rPr lang="en-US" dirty="0">
                <a:solidFill>
                  <a:schemeClr val="tx1"/>
                </a:solidFill>
                <a:latin typeface="Cambria" pitchFamily="18" charset="0"/>
              </a:rPr>
              <a:t> </a:t>
            </a:r>
            <a:r>
              <a:rPr lang="en-US" dirty="0" err="1">
                <a:solidFill>
                  <a:schemeClr val="tx1"/>
                </a:solidFill>
                <a:latin typeface="Cambria" pitchFamily="18" charset="0"/>
              </a:rPr>
              <a:t>ve</a:t>
            </a:r>
            <a:r>
              <a:rPr lang="en-US" dirty="0">
                <a:solidFill>
                  <a:schemeClr val="tx1"/>
                </a:solidFill>
                <a:latin typeface="Cambria" pitchFamily="18" charset="0"/>
              </a:rPr>
              <a:t> </a:t>
            </a:r>
            <a:r>
              <a:rPr lang="en-US" dirty="0" err="1">
                <a:solidFill>
                  <a:schemeClr val="tx1"/>
                </a:solidFill>
                <a:latin typeface="Cambria" pitchFamily="18" charset="0"/>
              </a:rPr>
              <a:t>benzeri</a:t>
            </a:r>
            <a:r>
              <a:rPr lang="en-US" dirty="0">
                <a:solidFill>
                  <a:schemeClr val="tx1"/>
                </a:solidFill>
                <a:latin typeface="Cambria" pitchFamily="18" charset="0"/>
              </a:rPr>
              <a:t> </a:t>
            </a:r>
            <a:r>
              <a:rPr lang="en-US" dirty="0" err="1">
                <a:solidFill>
                  <a:schemeClr val="tx1"/>
                </a:solidFill>
                <a:latin typeface="Cambria" pitchFamily="18" charset="0"/>
              </a:rPr>
              <a:t>öğrencilik</a:t>
            </a:r>
            <a:r>
              <a:rPr lang="en-US" dirty="0">
                <a:solidFill>
                  <a:schemeClr val="tx1"/>
                </a:solidFill>
                <a:latin typeface="Cambria" pitchFamily="18" charset="0"/>
              </a:rPr>
              <a:t> </a:t>
            </a:r>
            <a:r>
              <a:rPr lang="en-US" dirty="0" err="1">
                <a:solidFill>
                  <a:schemeClr val="tx1"/>
                </a:solidFill>
                <a:latin typeface="Cambria" pitchFamily="18" charset="0"/>
              </a:rPr>
              <a:t>haklarınızdan</a:t>
            </a:r>
            <a:r>
              <a:rPr lang="en-US" dirty="0">
                <a:solidFill>
                  <a:schemeClr val="tx1"/>
                </a:solidFill>
                <a:latin typeface="Cambria" pitchFamily="18" charset="0"/>
              </a:rPr>
              <a:t> </a:t>
            </a:r>
            <a:r>
              <a:rPr lang="en-US" dirty="0" err="1">
                <a:solidFill>
                  <a:schemeClr val="tx1"/>
                </a:solidFill>
                <a:latin typeface="Cambria" pitchFamily="18" charset="0"/>
              </a:rPr>
              <a:t>yaralanamayacağınızı</a:t>
            </a:r>
            <a:r>
              <a:rPr lang="en-US" dirty="0">
                <a:solidFill>
                  <a:schemeClr val="tx1"/>
                </a:solidFill>
                <a:latin typeface="Cambria" pitchFamily="18" charset="0"/>
              </a:rPr>
              <a:t> </a:t>
            </a:r>
            <a:r>
              <a:rPr lang="en-US" dirty="0" err="1">
                <a:solidFill>
                  <a:schemeClr val="tx1"/>
                </a:solidFill>
                <a:latin typeface="Cambria" pitchFamily="18" charset="0"/>
              </a:rPr>
              <a:t>ve</a:t>
            </a:r>
            <a:r>
              <a:rPr lang="en-US" dirty="0">
                <a:solidFill>
                  <a:schemeClr val="tx1"/>
                </a:solidFill>
                <a:latin typeface="Cambria" pitchFamily="18" charset="0"/>
              </a:rPr>
              <a:t> </a:t>
            </a:r>
            <a:r>
              <a:rPr lang="en-US" dirty="0" err="1">
                <a:solidFill>
                  <a:schemeClr val="tx1"/>
                </a:solidFill>
                <a:latin typeface="Cambria" pitchFamily="18" charset="0"/>
              </a:rPr>
              <a:t>sonucun</a:t>
            </a:r>
            <a:r>
              <a:rPr lang="en-US" dirty="0">
                <a:solidFill>
                  <a:schemeClr val="tx1"/>
                </a:solidFill>
                <a:latin typeface="Cambria" pitchFamily="18" charset="0"/>
              </a:rPr>
              <a:t> </a:t>
            </a:r>
            <a:r>
              <a:rPr lang="en-US" dirty="0" err="1">
                <a:solidFill>
                  <a:schemeClr val="tx1"/>
                </a:solidFill>
                <a:latin typeface="Cambria" pitchFamily="18" charset="0"/>
              </a:rPr>
              <a:t>ilgili</a:t>
            </a:r>
            <a:r>
              <a:rPr lang="en-US" dirty="0">
                <a:solidFill>
                  <a:schemeClr val="tx1"/>
                </a:solidFill>
                <a:latin typeface="Cambria" pitchFamily="18" charset="0"/>
              </a:rPr>
              <a:t> </a:t>
            </a:r>
            <a:r>
              <a:rPr lang="en-US" dirty="0" err="1">
                <a:solidFill>
                  <a:schemeClr val="tx1"/>
                </a:solidFill>
                <a:latin typeface="Cambria" pitchFamily="18" charset="0"/>
              </a:rPr>
              <a:t>kurumlar</a:t>
            </a:r>
            <a:r>
              <a:rPr lang="en-US" dirty="0">
                <a:solidFill>
                  <a:schemeClr val="tx1"/>
                </a:solidFill>
                <a:latin typeface="Cambria" pitchFamily="18" charset="0"/>
              </a:rPr>
              <a:t> </a:t>
            </a:r>
            <a:r>
              <a:rPr lang="en-US" dirty="0" err="1">
                <a:solidFill>
                  <a:schemeClr val="tx1"/>
                </a:solidFill>
                <a:latin typeface="Cambria" pitchFamily="18" charset="0"/>
              </a:rPr>
              <a:t>ile</a:t>
            </a:r>
            <a:r>
              <a:rPr lang="en-US" dirty="0">
                <a:solidFill>
                  <a:schemeClr val="tx1"/>
                </a:solidFill>
                <a:latin typeface="Cambria" pitchFamily="18" charset="0"/>
              </a:rPr>
              <a:t> </a:t>
            </a:r>
            <a:r>
              <a:rPr lang="en-US" dirty="0" err="1">
                <a:solidFill>
                  <a:schemeClr val="tx1"/>
                </a:solidFill>
                <a:latin typeface="Cambria" pitchFamily="18" charset="0"/>
              </a:rPr>
              <a:t>birlikte</a:t>
            </a:r>
            <a:r>
              <a:rPr lang="en-US" dirty="0">
                <a:solidFill>
                  <a:schemeClr val="tx1"/>
                </a:solidFill>
                <a:latin typeface="Cambria" pitchFamily="18" charset="0"/>
              </a:rPr>
              <a:t> </a:t>
            </a:r>
            <a:r>
              <a:rPr lang="en-US" dirty="0" err="1">
                <a:solidFill>
                  <a:schemeClr val="tx1"/>
                </a:solidFill>
                <a:latin typeface="Cambria" pitchFamily="18" charset="0"/>
              </a:rPr>
              <a:t>ailenize</a:t>
            </a:r>
            <a:r>
              <a:rPr lang="en-US" dirty="0">
                <a:solidFill>
                  <a:schemeClr val="tx1"/>
                </a:solidFill>
                <a:latin typeface="Cambria" pitchFamily="18" charset="0"/>
              </a:rPr>
              <a:t> de </a:t>
            </a:r>
            <a:r>
              <a:rPr lang="en-US" dirty="0" err="1">
                <a:solidFill>
                  <a:schemeClr val="tx1"/>
                </a:solidFill>
                <a:latin typeface="Cambria" pitchFamily="18" charset="0"/>
              </a:rPr>
              <a:t>bildirileceğinin</a:t>
            </a:r>
            <a:r>
              <a:rPr lang="en-US" dirty="0">
                <a:solidFill>
                  <a:schemeClr val="tx1"/>
                </a:solidFill>
                <a:latin typeface="Cambria" pitchFamily="18" charset="0"/>
              </a:rPr>
              <a:t> </a:t>
            </a:r>
            <a:r>
              <a:rPr lang="en-US" dirty="0" err="1">
                <a:solidFill>
                  <a:schemeClr val="tx1"/>
                </a:solidFill>
                <a:latin typeface="Cambria" pitchFamily="18" charset="0"/>
              </a:rPr>
              <a:t>farkında</a:t>
            </a:r>
            <a:r>
              <a:rPr lang="en-US" dirty="0">
                <a:solidFill>
                  <a:schemeClr val="tx1"/>
                </a:solidFill>
                <a:latin typeface="Cambria" pitchFamily="18" charset="0"/>
              </a:rPr>
              <a:t> </a:t>
            </a:r>
            <a:r>
              <a:rPr lang="en-US" dirty="0" err="1">
                <a:solidFill>
                  <a:schemeClr val="tx1"/>
                </a:solidFill>
                <a:latin typeface="Cambria" pitchFamily="18" charset="0"/>
              </a:rPr>
              <a:t>olarak</a:t>
            </a:r>
            <a:r>
              <a:rPr lang="en-US" dirty="0">
                <a:solidFill>
                  <a:schemeClr val="tx1"/>
                </a:solidFill>
                <a:latin typeface="Cambria" pitchFamily="18" charset="0"/>
              </a:rPr>
              <a:t> </a:t>
            </a:r>
            <a:r>
              <a:rPr lang="en-US" u="sng" dirty="0" err="1">
                <a:solidFill>
                  <a:schemeClr val="tx1"/>
                </a:solidFill>
                <a:latin typeface="Cambria" pitchFamily="18" charset="0"/>
              </a:rPr>
              <a:t>öğrenciye</a:t>
            </a:r>
            <a:r>
              <a:rPr lang="en-US" u="sng" dirty="0">
                <a:solidFill>
                  <a:schemeClr val="tx1"/>
                </a:solidFill>
                <a:latin typeface="Cambria" pitchFamily="18" charset="0"/>
              </a:rPr>
              <a:t> </a:t>
            </a:r>
            <a:r>
              <a:rPr lang="en-US" u="sng" dirty="0" err="1">
                <a:solidFill>
                  <a:schemeClr val="tx1"/>
                </a:solidFill>
                <a:latin typeface="Cambria" pitchFamily="18" charset="0"/>
              </a:rPr>
              <a:t>yakışmayan</a:t>
            </a:r>
            <a:r>
              <a:rPr lang="en-US" u="sng" dirty="0">
                <a:solidFill>
                  <a:schemeClr val="tx1"/>
                </a:solidFill>
                <a:latin typeface="Cambria" pitchFamily="18" charset="0"/>
              </a:rPr>
              <a:t> </a:t>
            </a:r>
            <a:r>
              <a:rPr lang="en-US" u="sng" dirty="0" err="1">
                <a:solidFill>
                  <a:schemeClr val="tx1"/>
                </a:solidFill>
                <a:latin typeface="Cambria" pitchFamily="18" charset="0"/>
              </a:rPr>
              <a:t>tutum</a:t>
            </a:r>
            <a:r>
              <a:rPr lang="en-US" u="sng" dirty="0">
                <a:solidFill>
                  <a:schemeClr val="tx1"/>
                </a:solidFill>
                <a:latin typeface="Cambria" pitchFamily="18" charset="0"/>
              </a:rPr>
              <a:t> </a:t>
            </a:r>
            <a:r>
              <a:rPr lang="en-US" u="sng" dirty="0" err="1">
                <a:solidFill>
                  <a:schemeClr val="tx1"/>
                </a:solidFill>
                <a:latin typeface="Cambria" pitchFamily="18" charset="0"/>
              </a:rPr>
              <a:t>ve</a:t>
            </a:r>
            <a:r>
              <a:rPr lang="en-US" u="sng" dirty="0">
                <a:solidFill>
                  <a:schemeClr val="tx1"/>
                </a:solidFill>
                <a:latin typeface="Cambria" pitchFamily="18" charset="0"/>
              </a:rPr>
              <a:t> </a:t>
            </a:r>
            <a:r>
              <a:rPr lang="en-US" u="sng" dirty="0" err="1">
                <a:solidFill>
                  <a:schemeClr val="tx1"/>
                </a:solidFill>
                <a:latin typeface="Cambria" pitchFamily="18" charset="0"/>
              </a:rPr>
              <a:t>davranışlardan</a:t>
            </a:r>
            <a:r>
              <a:rPr lang="en-US" u="sng" dirty="0">
                <a:solidFill>
                  <a:schemeClr val="tx1"/>
                </a:solidFill>
                <a:latin typeface="Cambria" pitchFamily="18" charset="0"/>
              </a:rPr>
              <a:t> </a:t>
            </a:r>
            <a:r>
              <a:rPr lang="en-US" u="sng" dirty="0" err="1">
                <a:solidFill>
                  <a:schemeClr val="tx1"/>
                </a:solidFill>
                <a:latin typeface="Cambria" pitchFamily="18" charset="0"/>
              </a:rPr>
              <a:t>uzak</a:t>
            </a:r>
            <a:r>
              <a:rPr lang="en-US" u="sng" dirty="0">
                <a:solidFill>
                  <a:schemeClr val="tx1"/>
                </a:solidFill>
                <a:latin typeface="Cambria" pitchFamily="18" charset="0"/>
              </a:rPr>
              <a:t> </a:t>
            </a:r>
            <a:r>
              <a:rPr lang="en-US" u="sng" dirty="0" err="1">
                <a:solidFill>
                  <a:schemeClr val="tx1"/>
                </a:solidFill>
                <a:latin typeface="Cambria" pitchFamily="18" charset="0"/>
              </a:rPr>
              <a:t>durunuz</a:t>
            </a:r>
            <a:r>
              <a:rPr lang="en-US" u="sng" dirty="0">
                <a:solidFill>
                  <a:schemeClr val="tx1"/>
                </a:solidFill>
                <a:latin typeface="Cambria" pitchFamily="18" charset="0"/>
              </a:rPr>
              <a:t>. </a:t>
            </a:r>
          </a:p>
          <a:p>
            <a:endParaRPr lang="en-US" dirty="0">
              <a:solidFill>
                <a:schemeClr val="tx1"/>
              </a:solidFill>
              <a:latin typeface="Cambria" pitchFamily="18" charset="0"/>
            </a:endParaRPr>
          </a:p>
        </p:txBody>
      </p:sp>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sp>
        <p:nvSpPr>
          <p:cNvPr id="5" name="Başlık 1"/>
          <p:cNvSpPr>
            <a:spLocks noGrp="1"/>
          </p:cNvSpPr>
          <p:nvPr>
            <p:ph type="title"/>
          </p:nvPr>
        </p:nvSpPr>
        <p:spPr>
          <a:xfrm>
            <a:off x="762000" y="457200"/>
            <a:ext cx="8458200" cy="838200"/>
          </a:xfrm>
        </p:spPr>
        <p:txBody>
          <a:bodyPr>
            <a:normAutofit/>
          </a:bodyPr>
          <a:lstStyle/>
          <a:p>
            <a:r>
              <a:rPr lang="en-US" b="1" dirty="0" err="1">
                <a:latin typeface="Cambria" pitchFamily="18" charset="0"/>
              </a:rPr>
              <a:t>Öğrencilerden</a:t>
            </a:r>
            <a:r>
              <a:rPr lang="en-US" b="1" dirty="0">
                <a:latin typeface="Cambria" pitchFamily="18" charset="0"/>
              </a:rPr>
              <a:t> </a:t>
            </a:r>
            <a:r>
              <a:rPr lang="en-US" b="1" dirty="0" err="1">
                <a:latin typeface="Cambria" pitchFamily="18" charset="0"/>
              </a:rPr>
              <a:t>Beklenilenler</a:t>
            </a:r>
            <a:endParaRPr lang="en-US" dirty="0">
              <a:latin typeface="Cambria" pitchFamily="18" charset="0"/>
            </a:endParaRPr>
          </a:p>
        </p:txBody>
      </p:sp>
    </p:spTree>
    <p:extLst>
      <p:ext uri="{BB962C8B-B14F-4D97-AF65-F5344CB8AC3E}">
        <p14:creationId xmlns:p14="http://schemas.microsoft.com/office/powerpoint/2010/main" val="38432031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09600" y="1600200"/>
            <a:ext cx="7924800" cy="4800600"/>
          </a:xfrm>
        </p:spPr>
        <p:txBody>
          <a:bodyPr/>
          <a:lstStyle/>
          <a:p>
            <a:r>
              <a:rPr lang="en-US" dirty="0" err="1">
                <a:solidFill>
                  <a:schemeClr val="tx1"/>
                </a:solidFill>
                <a:latin typeface="Cambria" pitchFamily="18" charset="0"/>
              </a:rPr>
              <a:t>Yüksekokulumuz</a:t>
            </a:r>
            <a:r>
              <a:rPr lang="en-US" dirty="0">
                <a:solidFill>
                  <a:schemeClr val="tx1"/>
                </a:solidFill>
                <a:latin typeface="Cambria" pitchFamily="18" charset="0"/>
              </a:rPr>
              <a:t> </a:t>
            </a:r>
            <a:r>
              <a:rPr lang="en-US" dirty="0" err="1">
                <a:solidFill>
                  <a:schemeClr val="tx1"/>
                </a:solidFill>
                <a:latin typeface="Cambria" pitchFamily="18" charset="0"/>
              </a:rPr>
              <a:t>öğrencilerinden</a:t>
            </a:r>
            <a:r>
              <a:rPr lang="en-US" dirty="0">
                <a:solidFill>
                  <a:schemeClr val="tx1"/>
                </a:solidFill>
                <a:latin typeface="Cambria" pitchFamily="18" charset="0"/>
              </a:rPr>
              <a:t> </a:t>
            </a:r>
            <a:r>
              <a:rPr lang="en-US" dirty="0" err="1">
                <a:solidFill>
                  <a:schemeClr val="tx1"/>
                </a:solidFill>
                <a:latin typeface="Cambria" pitchFamily="18" charset="0"/>
              </a:rPr>
              <a:t>oluşan</a:t>
            </a:r>
            <a:r>
              <a:rPr lang="en-US" dirty="0">
                <a:solidFill>
                  <a:schemeClr val="tx1"/>
                </a:solidFill>
                <a:latin typeface="Cambria" pitchFamily="18" charset="0"/>
              </a:rPr>
              <a:t> </a:t>
            </a:r>
            <a:r>
              <a:rPr lang="en-US" dirty="0" err="1">
                <a:solidFill>
                  <a:schemeClr val="tx1"/>
                </a:solidFill>
                <a:latin typeface="Cambria" pitchFamily="18" charset="0"/>
              </a:rPr>
              <a:t>spor</a:t>
            </a:r>
            <a:r>
              <a:rPr lang="en-US" dirty="0">
                <a:solidFill>
                  <a:schemeClr val="tx1"/>
                </a:solidFill>
                <a:latin typeface="Cambria" pitchFamily="18" charset="0"/>
              </a:rPr>
              <a:t> </a:t>
            </a:r>
            <a:r>
              <a:rPr lang="en-US" dirty="0" err="1">
                <a:solidFill>
                  <a:schemeClr val="tx1"/>
                </a:solidFill>
                <a:latin typeface="Cambria" pitchFamily="18" charset="0"/>
              </a:rPr>
              <a:t>takımları</a:t>
            </a:r>
            <a:r>
              <a:rPr lang="en-US" dirty="0">
                <a:solidFill>
                  <a:schemeClr val="tx1"/>
                </a:solidFill>
                <a:latin typeface="Cambria" pitchFamily="18" charset="0"/>
              </a:rPr>
              <a:t> </a:t>
            </a:r>
            <a:r>
              <a:rPr lang="en-US" dirty="0" err="1">
                <a:solidFill>
                  <a:schemeClr val="tx1"/>
                </a:solidFill>
                <a:latin typeface="Cambria" pitchFamily="18" charset="0"/>
              </a:rPr>
              <a:t>Üniversitemiz</a:t>
            </a:r>
            <a:r>
              <a:rPr lang="en-US" dirty="0">
                <a:solidFill>
                  <a:schemeClr val="tx1"/>
                </a:solidFill>
                <a:latin typeface="Cambria" pitchFamily="18" charset="0"/>
              </a:rPr>
              <a:t> </a:t>
            </a:r>
            <a:r>
              <a:rPr lang="en-US" dirty="0" err="1">
                <a:solidFill>
                  <a:schemeClr val="tx1"/>
                </a:solidFill>
                <a:latin typeface="Cambria" pitchFamily="18" charset="0"/>
              </a:rPr>
              <a:t>Rektörlüğünce</a:t>
            </a:r>
            <a:r>
              <a:rPr lang="en-US" dirty="0">
                <a:solidFill>
                  <a:schemeClr val="tx1"/>
                </a:solidFill>
                <a:latin typeface="Cambria" pitchFamily="18" charset="0"/>
              </a:rPr>
              <a:t> </a:t>
            </a:r>
            <a:r>
              <a:rPr lang="en-US" dirty="0" err="1">
                <a:solidFill>
                  <a:schemeClr val="tx1"/>
                </a:solidFill>
                <a:latin typeface="Cambria" pitchFamily="18" charset="0"/>
              </a:rPr>
              <a:t>düzenlenen</a:t>
            </a:r>
            <a:r>
              <a:rPr lang="en-US" dirty="0">
                <a:solidFill>
                  <a:schemeClr val="tx1"/>
                </a:solidFill>
                <a:latin typeface="Cambria" pitchFamily="18" charset="0"/>
              </a:rPr>
              <a:t> </a:t>
            </a:r>
            <a:r>
              <a:rPr lang="en-US" dirty="0" err="1">
                <a:solidFill>
                  <a:schemeClr val="tx1"/>
                </a:solidFill>
                <a:latin typeface="Cambria" pitchFamily="18" charset="0"/>
              </a:rPr>
              <a:t>turnuvalara</a:t>
            </a:r>
            <a:r>
              <a:rPr lang="en-US" dirty="0">
                <a:solidFill>
                  <a:schemeClr val="tx1"/>
                </a:solidFill>
                <a:latin typeface="Cambria" pitchFamily="18" charset="0"/>
              </a:rPr>
              <a:t> </a:t>
            </a:r>
            <a:r>
              <a:rPr lang="en-US" dirty="0" err="1">
                <a:solidFill>
                  <a:schemeClr val="tx1"/>
                </a:solidFill>
                <a:latin typeface="Cambria" pitchFamily="18" charset="0"/>
              </a:rPr>
              <a:t>katılabilmektedirler</a:t>
            </a:r>
            <a:r>
              <a:rPr lang="en-US" dirty="0">
                <a:solidFill>
                  <a:schemeClr val="tx1"/>
                </a:solidFill>
                <a:latin typeface="Cambria" pitchFamily="18" charset="0"/>
              </a:rPr>
              <a:t>.</a:t>
            </a:r>
          </a:p>
          <a:p>
            <a:endParaRPr lang="en-US" dirty="0">
              <a:solidFill>
                <a:schemeClr val="tx1"/>
              </a:solidFill>
              <a:latin typeface="Cambria" pitchFamily="18" charset="0"/>
            </a:endParaRPr>
          </a:p>
          <a:p>
            <a:r>
              <a:rPr lang="en-US" dirty="0" err="1">
                <a:solidFill>
                  <a:schemeClr val="tx1"/>
                </a:solidFill>
                <a:latin typeface="Cambria" pitchFamily="18" charset="0"/>
              </a:rPr>
              <a:t>Öğrencilerimiz</a:t>
            </a:r>
            <a:r>
              <a:rPr lang="en-US" dirty="0">
                <a:solidFill>
                  <a:schemeClr val="tx1"/>
                </a:solidFill>
                <a:latin typeface="Cambria" pitchFamily="18" charset="0"/>
              </a:rPr>
              <a:t> </a:t>
            </a:r>
            <a:r>
              <a:rPr lang="en-US" dirty="0" err="1">
                <a:solidFill>
                  <a:schemeClr val="tx1"/>
                </a:solidFill>
                <a:latin typeface="Cambria" pitchFamily="18" charset="0"/>
              </a:rPr>
              <a:t>Üniversitemizin</a:t>
            </a:r>
            <a:r>
              <a:rPr lang="en-US" dirty="0">
                <a:solidFill>
                  <a:schemeClr val="tx1"/>
                </a:solidFill>
                <a:latin typeface="Cambria" pitchFamily="18" charset="0"/>
              </a:rPr>
              <a:t> </a:t>
            </a:r>
            <a:r>
              <a:rPr lang="en-US" dirty="0" err="1">
                <a:solidFill>
                  <a:schemeClr val="tx1"/>
                </a:solidFill>
                <a:latin typeface="Cambria" pitchFamily="18" charset="0"/>
              </a:rPr>
              <a:t>Öğrenci</a:t>
            </a:r>
            <a:r>
              <a:rPr lang="en-US" dirty="0">
                <a:solidFill>
                  <a:schemeClr val="tx1"/>
                </a:solidFill>
                <a:latin typeface="Cambria" pitchFamily="18" charset="0"/>
              </a:rPr>
              <a:t> </a:t>
            </a:r>
            <a:r>
              <a:rPr lang="en-US" dirty="0" err="1">
                <a:solidFill>
                  <a:schemeClr val="tx1"/>
                </a:solidFill>
                <a:latin typeface="Cambria" pitchFamily="18" charset="0"/>
              </a:rPr>
              <a:t>Topluluklarına</a:t>
            </a:r>
            <a:r>
              <a:rPr lang="en-US" dirty="0">
                <a:solidFill>
                  <a:schemeClr val="tx1"/>
                </a:solidFill>
                <a:latin typeface="Cambria" pitchFamily="18" charset="0"/>
              </a:rPr>
              <a:t> </a:t>
            </a:r>
            <a:r>
              <a:rPr lang="en-US" dirty="0" err="1">
                <a:solidFill>
                  <a:schemeClr val="tx1"/>
                </a:solidFill>
                <a:latin typeface="Cambria" pitchFamily="18" charset="0"/>
              </a:rPr>
              <a:t>bağlı</a:t>
            </a:r>
            <a:r>
              <a:rPr lang="en-US" dirty="0">
                <a:solidFill>
                  <a:schemeClr val="tx1"/>
                </a:solidFill>
                <a:latin typeface="Cambria" pitchFamily="18" charset="0"/>
              </a:rPr>
              <a:t> </a:t>
            </a:r>
            <a:r>
              <a:rPr lang="en-US" dirty="0" err="1">
                <a:solidFill>
                  <a:schemeClr val="tx1"/>
                </a:solidFill>
                <a:latin typeface="Cambria" pitchFamily="18" charset="0"/>
              </a:rPr>
              <a:t>olarak</a:t>
            </a:r>
            <a:r>
              <a:rPr lang="en-US" dirty="0">
                <a:solidFill>
                  <a:schemeClr val="tx1"/>
                </a:solidFill>
                <a:latin typeface="Cambria" pitchFamily="18" charset="0"/>
              </a:rPr>
              <a:t> </a:t>
            </a:r>
            <a:r>
              <a:rPr lang="en-US" dirty="0" err="1">
                <a:solidFill>
                  <a:schemeClr val="tx1"/>
                </a:solidFill>
                <a:latin typeface="Cambria" pitchFamily="18" charset="0"/>
              </a:rPr>
              <a:t>sosyal</a:t>
            </a:r>
            <a:r>
              <a:rPr lang="en-US" dirty="0">
                <a:solidFill>
                  <a:schemeClr val="tx1"/>
                </a:solidFill>
                <a:latin typeface="Cambria" pitchFamily="18" charset="0"/>
              </a:rPr>
              <a:t> </a:t>
            </a:r>
            <a:r>
              <a:rPr lang="en-US" dirty="0" err="1">
                <a:solidFill>
                  <a:schemeClr val="tx1"/>
                </a:solidFill>
                <a:latin typeface="Cambria" pitchFamily="18" charset="0"/>
              </a:rPr>
              <a:t>etkinliklerde</a:t>
            </a:r>
            <a:r>
              <a:rPr lang="en-US" dirty="0">
                <a:solidFill>
                  <a:schemeClr val="tx1"/>
                </a:solidFill>
                <a:latin typeface="Cambria" pitchFamily="18" charset="0"/>
              </a:rPr>
              <a:t> </a:t>
            </a:r>
            <a:r>
              <a:rPr lang="en-US" dirty="0" err="1">
                <a:solidFill>
                  <a:schemeClr val="tx1"/>
                </a:solidFill>
                <a:latin typeface="Cambria" pitchFamily="18" charset="0"/>
              </a:rPr>
              <a:t>görev</a:t>
            </a:r>
            <a:r>
              <a:rPr lang="en-US" dirty="0">
                <a:solidFill>
                  <a:schemeClr val="tx1"/>
                </a:solidFill>
                <a:latin typeface="Cambria" pitchFamily="18" charset="0"/>
              </a:rPr>
              <a:t> </a:t>
            </a:r>
            <a:r>
              <a:rPr lang="en-US" dirty="0" err="1">
                <a:solidFill>
                  <a:schemeClr val="tx1"/>
                </a:solidFill>
                <a:latin typeface="Cambria" pitchFamily="18" charset="0"/>
              </a:rPr>
              <a:t>alabilmekte</a:t>
            </a:r>
            <a:r>
              <a:rPr lang="en-US" dirty="0">
                <a:solidFill>
                  <a:schemeClr val="tx1"/>
                </a:solidFill>
                <a:latin typeface="Cambria" pitchFamily="18" charset="0"/>
              </a:rPr>
              <a:t> </a:t>
            </a:r>
            <a:r>
              <a:rPr lang="en-US" dirty="0" err="1">
                <a:solidFill>
                  <a:schemeClr val="tx1"/>
                </a:solidFill>
                <a:latin typeface="Cambria" pitchFamily="18" charset="0"/>
              </a:rPr>
              <a:t>ve</a:t>
            </a:r>
            <a:r>
              <a:rPr lang="en-US" dirty="0">
                <a:solidFill>
                  <a:schemeClr val="tx1"/>
                </a:solidFill>
                <a:latin typeface="Cambria" pitchFamily="18" charset="0"/>
              </a:rPr>
              <a:t> </a:t>
            </a:r>
            <a:r>
              <a:rPr lang="en-US" dirty="0" err="1">
                <a:solidFill>
                  <a:schemeClr val="tx1"/>
                </a:solidFill>
                <a:latin typeface="Cambria" pitchFamily="18" charset="0"/>
              </a:rPr>
              <a:t>bu</a:t>
            </a:r>
            <a:r>
              <a:rPr lang="en-US" dirty="0">
                <a:solidFill>
                  <a:schemeClr val="tx1"/>
                </a:solidFill>
                <a:latin typeface="Cambria" pitchFamily="18" charset="0"/>
              </a:rPr>
              <a:t> </a:t>
            </a:r>
            <a:r>
              <a:rPr lang="en-US" dirty="0" err="1">
                <a:solidFill>
                  <a:schemeClr val="tx1"/>
                </a:solidFill>
                <a:latin typeface="Cambria" pitchFamily="18" charset="0"/>
              </a:rPr>
              <a:t>etkinlikleri</a:t>
            </a:r>
            <a:r>
              <a:rPr lang="en-US" dirty="0">
                <a:solidFill>
                  <a:schemeClr val="tx1"/>
                </a:solidFill>
                <a:latin typeface="Cambria" pitchFamily="18" charset="0"/>
              </a:rPr>
              <a:t> </a:t>
            </a:r>
            <a:r>
              <a:rPr lang="en-US" dirty="0" err="1">
                <a:solidFill>
                  <a:schemeClr val="tx1"/>
                </a:solidFill>
                <a:latin typeface="Cambria" pitchFamily="18" charset="0"/>
              </a:rPr>
              <a:t>belirlenen</a:t>
            </a:r>
            <a:r>
              <a:rPr lang="en-US" dirty="0">
                <a:solidFill>
                  <a:schemeClr val="tx1"/>
                </a:solidFill>
                <a:latin typeface="Cambria" pitchFamily="18" charset="0"/>
              </a:rPr>
              <a:t> </a:t>
            </a:r>
            <a:r>
              <a:rPr lang="en-US" dirty="0" err="1">
                <a:solidFill>
                  <a:schemeClr val="tx1"/>
                </a:solidFill>
                <a:latin typeface="Cambria" pitchFamily="18" charset="0"/>
              </a:rPr>
              <a:t>tarihlerde</a:t>
            </a:r>
            <a:r>
              <a:rPr lang="en-US" dirty="0">
                <a:solidFill>
                  <a:schemeClr val="tx1"/>
                </a:solidFill>
                <a:latin typeface="Cambria" pitchFamily="18" charset="0"/>
              </a:rPr>
              <a:t> </a:t>
            </a:r>
            <a:r>
              <a:rPr lang="en-US" dirty="0" err="1">
                <a:solidFill>
                  <a:schemeClr val="tx1"/>
                </a:solidFill>
                <a:latin typeface="Cambria" pitchFamily="18" charset="0"/>
              </a:rPr>
              <a:t>sergilemektedirler</a:t>
            </a:r>
            <a:r>
              <a:rPr lang="en-US" dirty="0">
                <a:solidFill>
                  <a:schemeClr val="tx1"/>
                </a:solidFill>
                <a:latin typeface="Cambria" pitchFamily="18" charset="0"/>
              </a:rPr>
              <a:t>. </a:t>
            </a:r>
          </a:p>
          <a:p>
            <a:endParaRPr lang="en-US" dirty="0">
              <a:solidFill>
                <a:schemeClr val="tx1"/>
              </a:solidFill>
              <a:latin typeface="Cambria" pitchFamily="18" charset="0"/>
            </a:endParaRPr>
          </a:p>
          <a:p>
            <a:endParaRPr lang="en-US" dirty="0">
              <a:solidFill>
                <a:schemeClr val="tx1"/>
              </a:solidFill>
              <a:latin typeface="Cambria" pitchFamily="18" charset="0"/>
            </a:endParaRPr>
          </a:p>
        </p:txBody>
      </p:sp>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sp>
        <p:nvSpPr>
          <p:cNvPr id="5" name="Başlık 1"/>
          <p:cNvSpPr>
            <a:spLocks noGrp="1"/>
          </p:cNvSpPr>
          <p:nvPr>
            <p:ph type="title"/>
          </p:nvPr>
        </p:nvSpPr>
        <p:spPr>
          <a:xfrm>
            <a:off x="609600" y="457200"/>
            <a:ext cx="8077200" cy="838200"/>
          </a:xfrm>
        </p:spPr>
        <p:txBody>
          <a:bodyPr>
            <a:normAutofit/>
          </a:bodyPr>
          <a:lstStyle/>
          <a:p>
            <a:r>
              <a:rPr lang="en-US" b="1" dirty="0" err="1">
                <a:latin typeface="Cambria" pitchFamily="18" charset="0"/>
              </a:rPr>
              <a:t>Sosyal</a:t>
            </a:r>
            <a:r>
              <a:rPr lang="en-US" b="1" dirty="0">
                <a:latin typeface="Cambria" pitchFamily="18" charset="0"/>
              </a:rPr>
              <a:t> </a:t>
            </a:r>
            <a:r>
              <a:rPr lang="en-US" b="1" dirty="0" err="1">
                <a:latin typeface="Cambria" pitchFamily="18" charset="0"/>
              </a:rPr>
              <a:t>Faaliyetler</a:t>
            </a:r>
            <a:r>
              <a:rPr lang="en-US" b="1" dirty="0">
                <a:latin typeface="Cambria" pitchFamily="18" charset="0"/>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3700" y="4570578"/>
            <a:ext cx="1790700" cy="1809750"/>
          </a:xfrm>
          <a:prstGeom prst="rect">
            <a:avLst/>
          </a:prstGeom>
        </p:spPr>
      </p:pic>
    </p:spTree>
    <p:extLst>
      <p:ext uri="{BB962C8B-B14F-4D97-AF65-F5344CB8AC3E}">
        <p14:creationId xmlns:p14="http://schemas.microsoft.com/office/powerpoint/2010/main" val="8131389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9642" y="1295400"/>
            <a:ext cx="7464716" cy="4800600"/>
          </a:xfrm>
        </p:spPr>
      </p:pic>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sp>
        <p:nvSpPr>
          <p:cNvPr id="6" name="Başlık 1"/>
          <p:cNvSpPr txBox="1">
            <a:spLocks/>
          </p:cNvSpPr>
          <p:nvPr/>
        </p:nvSpPr>
        <p:spPr>
          <a:xfrm>
            <a:off x="609600" y="533400"/>
            <a:ext cx="8077200" cy="63246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err="1">
                <a:latin typeface="Cambria" pitchFamily="18" charset="0"/>
              </a:rPr>
              <a:t>Sosyal</a:t>
            </a:r>
            <a:r>
              <a:rPr lang="en-US" b="1" dirty="0">
                <a:latin typeface="Cambria" pitchFamily="18" charset="0"/>
              </a:rPr>
              <a:t> </a:t>
            </a:r>
            <a:r>
              <a:rPr lang="en-US" b="1" dirty="0" err="1">
                <a:latin typeface="Cambria" pitchFamily="18" charset="0"/>
              </a:rPr>
              <a:t>Faaliyetler</a:t>
            </a:r>
            <a:r>
              <a:rPr lang="en-US" b="1" dirty="0">
                <a:latin typeface="Cambria" pitchFamily="18" charset="0"/>
              </a:rPr>
              <a:t> </a:t>
            </a: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r>
              <a:rPr lang="en-US" sz="3200" b="1" dirty="0" err="1">
                <a:latin typeface="Cambria" pitchFamily="18" charset="0"/>
              </a:rPr>
              <a:t>Futbol</a:t>
            </a:r>
            <a:r>
              <a:rPr lang="en-US" sz="3200" b="1" dirty="0">
                <a:latin typeface="Cambria" pitchFamily="18" charset="0"/>
              </a:rPr>
              <a:t> </a:t>
            </a:r>
            <a:r>
              <a:rPr lang="en-US" sz="3200" b="1" dirty="0" err="1">
                <a:latin typeface="Cambria" pitchFamily="18" charset="0"/>
              </a:rPr>
              <a:t>Turnuvası</a:t>
            </a:r>
            <a:endParaRPr lang="en-US" sz="3200" dirty="0">
              <a:latin typeface="Cambria" pitchFamily="18" charset="0"/>
            </a:endParaRPr>
          </a:p>
        </p:txBody>
      </p:sp>
    </p:spTree>
    <p:extLst>
      <p:ext uri="{BB962C8B-B14F-4D97-AF65-F5344CB8AC3E}">
        <p14:creationId xmlns:p14="http://schemas.microsoft.com/office/powerpoint/2010/main" val="8293926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sp>
        <p:nvSpPr>
          <p:cNvPr id="6" name="Başlık 1"/>
          <p:cNvSpPr txBox="1">
            <a:spLocks/>
          </p:cNvSpPr>
          <p:nvPr/>
        </p:nvSpPr>
        <p:spPr>
          <a:xfrm>
            <a:off x="609600" y="533400"/>
            <a:ext cx="8077200" cy="63246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err="1">
                <a:latin typeface="Cambria" pitchFamily="18" charset="0"/>
              </a:rPr>
              <a:t>Sosyal</a:t>
            </a:r>
            <a:r>
              <a:rPr lang="en-US" b="1" dirty="0">
                <a:latin typeface="Cambria" pitchFamily="18" charset="0"/>
              </a:rPr>
              <a:t> </a:t>
            </a:r>
            <a:r>
              <a:rPr lang="en-US" b="1" dirty="0" err="1">
                <a:latin typeface="Cambria" pitchFamily="18" charset="0"/>
              </a:rPr>
              <a:t>Faaliyetler</a:t>
            </a:r>
            <a:r>
              <a:rPr lang="en-US" b="1" dirty="0">
                <a:latin typeface="Cambria" pitchFamily="18" charset="0"/>
              </a:rPr>
              <a:t> </a:t>
            </a: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r>
              <a:rPr lang="en-US" sz="3200" b="1" dirty="0" err="1">
                <a:latin typeface="Cambria" pitchFamily="18" charset="0"/>
              </a:rPr>
              <a:t>Basketbol</a:t>
            </a:r>
            <a:r>
              <a:rPr lang="en-US" sz="3200" b="1" dirty="0">
                <a:latin typeface="Cambria" pitchFamily="18" charset="0"/>
              </a:rPr>
              <a:t> </a:t>
            </a:r>
            <a:r>
              <a:rPr lang="en-US" sz="3200" b="1" dirty="0" err="1">
                <a:latin typeface="Cambria" pitchFamily="18" charset="0"/>
              </a:rPr>
              <a:t>Turnuvası</a:t>
            </a:r>
            <a:endParaRPr lang="en-US" sz="3200" dirty="0">
              <a:latin typeface="Cambria" pitchFamily="18" charset="0"/>
            </a:endParaRPr>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1524000"/>
            <a:ext cx="7769578" cy="4370388"/>
          </a:xfrm>
        </p:spPr>
      </p:pic>
    </p:spTree>
    <p:extLst>
      <p:ext uri="{BB962C8B-B14F-4D97-AF65-F5344CB8AC3E}">
        <p14:creationId xmlns:p14="http://schemas.microsoft.com/office/powerpoint/2010/main" val="30994585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sp>
        <p:nvSpPr>
          <p:cNvPr id="6" name="Başlık 1"/>
          <p:cNvSpPr txBox="1">
            <a:spLocks/>
          </p:cNvSpPr>
          <p:nvPr/>
        </p:nvSpPr>
        <p:spPr>
          <a:xfrm>
            <a:off x="609600" y="533400"/>
            <a:ext cx="8077200" cy="63246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err="1">
                <a:latin typeface="Cambria" pitchFamily="18" charset="0"/>
              </a:rPr>
              <a:t>Sosyal</a:t>
            </a:r>
            <a:r>
              <a:rPr lang="en-US" b="1" dirty="0">
                <a:latin typeface="Cambria" pitchFamily="18" charset="0"/>
              </a:rPr>
              <a:t> </a:t>
            </a:r>
            <a:r>
              <a:rPr lang="en-US" b="1" dirty="0" err="1">
                <a:latin typeface="Cambria" pitchFamily="18" charset="0"/>
              </a:rPr>
              <a:t>Faaliyetler</a:t>
            </a:r>
            <a:r>
              <a:rPr lang="en-US" b="1" dirty="0">
                <a:latin typeface="Cambria" pitchFamily="18" charset="0"/>
              </a:rPr>
              <a:t> </a:t>
            </a: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r>
              <a:rPr lang="en-US" sz="3200" b="1" dirty="0" err="1">
                <a:latin typeface="Cambria" pitchFamily="18" charset="0"/>
              </a:rPr>
              <a:t>Voleybol</a:t>
            </a:r>
            <a:r>
              <a:rPr lang="en-US" sz="3200" b="1" dirty="0">
                <a:latin typeface="Cambria" pitchFamily="18" charset="0"/>
              </a:rPr>
              <a:t> </a:t>
            </a:r>
            <a:r>
              <a:rPr lang="en-US" sz="3200" b="1" dirty="0" err="1">
                <a:latin typeface="Cambria" pitchFamily="18" charset="0"/>
              </a:rPr>
              <a:t>Turnuvası</a:t>
            </a:r>
            <a:endParaRPr lang="en-US" sz="3200" dirty="0">
              <a:latin typeface="Cambria" pitchFamily="18" charset="0"/>
            </a:endParaRPr>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1689" y="1447800"/>
            <a:ext cx="7862711" cy="4422775"/>
          </a:xfrm>
        </p:spPr>
      </p:pic>
    </p:spTree>
    <p:extLst>
      <p:ext uri="{BB962C8B-B14F-4D97-AF65-F5344CB8AC3E}">
        <p14:creationId xmlns:p14="http://schemas.microsoft.com/office/powerpoint/2010/main" val="26661047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7053" y="1295400"/>
            <a:ext cx="6429894" cy="4800600"/>
          </a:xfrm>
        </p:spPr>
      </p:pic>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sp>
        <p:nvSpPr>
          <p:cNvPr id="5" name="Başlık 1"/>
          <p:cNvSpPr>
            <a:spLocks noGrp="1"/>
          </p:cNvSpPr>
          <p:nvPr>
            <p:ph type="title"/>
          </p:nvPr>
        </p:nvSpPr>
        <p:spPr>
          <a:xfrm>
            <a:off x="609600" y="533400"/>
            <a:ext cx="8077200" cy="6324600"/>
          </a:xfrm>
        </p:spPr>
        <p:txBody>
          <a:bodyPr anchor="t">
            <a:normAutofit/>
          </a:bodyPr>
          <a:lstStyle/>
          <a:p>
            <a:pPr algn="ctr"/>
            <a:r>
              <a:rPr lang="en-US" b="1" dirty="0" err="1">
                <a:latin typeface="Cambria" pitchFamily="18" charset="0"/>
              </a:rPr>
              <a:t>Sosyal</a:t>
            </a:r>
            <a:r>
              <a:rPr lang="en-US" b="1" dirty="0">
                <a:latin typeface="Cambria" pitchFamily="18" charset="0"/>
              </a:rPr>
              <a:t> </a:t>
            </a:r>
            <a:r>
              <a:rPr lang="en-US" b="1" dirty="0" err="1">
                <a:latin typeface="Cambria" pitchFamily="18" charset="0"/>
              </a:rPr>
              <a:t>Faaliyetler</a:t>
            </a:r>
            <a:r>
              <a:rPr lang="en-US" b="1" dirty="0">
                <a:latin typeface="Cambria" pitchFamily="18" charset="0"/>
              </a:rPr>
              <a:t> </a:t>
            </a: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r>
              <a:rPr lang="en-US" sz="3200" b="1" dirty="0">
                <a:latin typeface="Cambria" pitchFamily="18" charset="0"/>
              </a:rPr>
              <a:t>Film </a:t>
            </a:r>
            <a:r>
              <a:rPr lang="en-US" sz="3200" b="1" dirty="0" err="1">
                <a:latin typeface="Cambria" pitchFamily="18" charset="0"/>
              </a:rPr>
              <a:t>Gösterimi</a:t>
            </a:r>
            <a:endParaRPr lang="en-US" sz="3200" dirty="0">
              <a:latin typeface="Cambria" pitchFamily="18" charset="0"/>
            </a:endParaRPr>
          </a:p>
        </p:txBody>
      </p:sp>
    </p:spTree>
    <p:extLst>
      <p:ext uri="{BB962C8B-B14F-4D97-AF65-F5344CB8AC3E}">
        <p14:creationId xmlns:p14="http://schemas.microsoft.com/office/powerpoint/2010/main" val="16104141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sp>
        <p:nvSpPr>
          <p:cNvPr id="5" name="Başlık 1"/>
          <p:cNvSpPr>
            <a:spLocks noGrp="1"/>
          </p:cNvSpPr>
          <p:nvPr>
            <p:ph type="title"/>
          </p:nvPr>
        </p:nvSpPr>
        <p:spPr>
          <a:xfrm>
            <a:off x="609600" y="533400"/>
            <a:ext cx="8077200" cy="6324600"/>
          </a:xfrm>
        </p:spPr>
        <p:txBody>
          <a:bodyPr anchor="t">
            <a:normAutofit/>
          </a:bodyPr>
          <a:lstStyle/>
          <a:p>
            <a:pPr algn="ctr"/>
            <a:r>
              <a:rPr lang="en-US" b="1" dirty="0" err="1">
                <a:latin typeface="Cambria" pitchFamily="18" charset="0"/>
              </a:rPr>
              <a:t>Sosyal</a:t>
            </a:r>
            <a:r>
              <a:rPr lang="en-US" b="1" dirty="0">
                <a:latin typeface="Cambria" pitchFamily="18" charset="0"/>
              </a:rPr>
              <a:t> </a:t>
            </a:r>
            <a:r>
              <a:rPr lang="en-US" b="1" dirty="0" err="1">
                <a:latin typeface="Cambria" pitchFamily="18" charset="0"/>
              </a:rPr>
              <a:t>Faaliyetler</a:t>
            </a:r>
            <a:r>
              <a:rPr lang="en-US" b="1" dirty="0">
                <a:latin typeface="Cambria" pitchFamily="18" charset="0"/>
              </a:rPr>
              <a:t> </a:t>
            </a: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r>
              <a:rPr lang="tr-TR" sz="3200" b="1" dirty="0">
                <a:latin typeface="Cambria" pitchFamily="18" charset="0"/>
              </a:rPr>
              <a:t>Bilgi Yarışması</a:t>
            </a:r>
            <a:endParaRPr lang="en-US" sz="3200" dirty="0">
              <a:latin typeface="Cambria" pitchFamily="18" charset="0"/>
            </a:endParaRPr>
          </a:p>
        </p:txBody>
      </p:sp>
      <p:pic>
        <p:nvPicPr>
          <p:cNvPr id="8" name="İçerik Yer Tutucusu 7">
            <a:extLst>
              <a:ext uri="{FF2B5EF4-FFF2-40B4-BE49-F238E27FC236}">
                <a16:creationId xmlns:a16="http://schemas.microsoft.com/office/drawing/2014/main" id="{F8DCE109-DE44-48F1-A2D9-4D044989171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1295400"/>
            <a:ext cx="7761059" cy="4648200"/>
          </a:xfrm>
        </p:spPr>
      </p:pic>
    </p:spTree>
    <p:extLst>
      <p:ext uri="{BB962C8B-B14F-4D97-AF65-F5344CB8AC3E}">
        <p14:creationId xmlns:p14="http://schemas.microsoft.com/office/powerpoint/2010/main" val="41324115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447800"/>
            <a:ext cx="7924800" cy="4531120"/>
          </a:xfrm>
        </p:spPr>
      </p:pic>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sp>
        <p:nvSpPr>
          <p:cNvPr id="5" name="Başlık 1"/>
          <p:cNvSpPr>
            <a:spLocks noGrp="1"/>
          </p:cNvSpPr>
          <p:nvPr>
            <p:ph type="title"/>
          </p:nvPr>
        </p:nvSpPr>
        <p:spPr>
          <a:xfrm>
            <a:off x="609600" y="609600"/>
            <a:ext cx="8077200" cy="6400800"/>
          </a:xfrm>
        </p:spPr>
        <p:txBody>
          <a:bodyPr anchor="t">
            <a:normAutofit/>
          </a:bodyPr>
          <a:lstStyle/>
          <a:p>
            <a:pPr algn="ctr"/>
            <a:r>
              <a:rPr lang="en-US" b="1" dirty="0" err="1">
                <a:latin typeface="Cambria" pitchFamily="18" charset="0"/>
              </a:rPr>
              <a:t>Sosyal</a:t>
            </a:r>
            <a:r>
              <a:rPr lang="en-US" b="1" dirty="0">
                <a:latin typeface="Cambria" pitchFamily="18" charset="0"/>
              </a:rPr>
              <a:t> </a:t>
            </a:r>
            <a:r>
              <a:rPr lang="en-US" b="1" dirty="0" err="1">
                <a:latin typeface="Cambria" pitchFamily="18" charset="0"/>
              </a:rPr>
              <a:t>Faaliyetler</a:t>
            </a:r>
            <a:r>
              <a:rPr lang="en-US" b="1" dirty="0">
                <a:latin typeface="Cambria" pitchFamily="18" charset="0"/>
              </a:rPr>
              <a:t> </a:t>
            </a: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r>
              <a:rPr lang="en-US" sz="2400" b="1" dirty="0" err="1">
                <a:latin typeface="Cambria" pitchFamily="18" charset="0"/>
              </a:rPr>
              <a:t>Halısaha</a:t>
            </a:r>
            <a:r>
              <a:rPr lang="en-US" sz="2400" b="1" dirty="0">
                <a:latin typeface="Cambria" pitchFamily="18" charset="0"/>
              </a:rPr>
              <a:t> </a:t>
            </a:r>
            <a:r>
              <a:rPr lang="en-US" sz="2400" b="1" dirty="0" err="1">
                <a:latin typeface="Cambria" pitchFamily="18" charset="0"/>
              </a:rPr>
              <a:t>Turnuvası</a:t>
            </a:r>
            <a:endParaRPr lang="en-US" sz="2400" dirty="0">
              <a:latin typeface="Cambria" pitchFamily="18" charset="0"/>
            </a:endParaRPr>
          </a:p>
        </p:txBody>
      </p:sp>
    </p:spTree>
    <p:extLst>
      <p:ext uri="{BB962C8B-B14F-4D97-AF65-F5344CB8AC3E}">
        <p14:creationId xmlns:p14="http://schemas.microsoft.com/office/powerpoint/2010/main" val="7372800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594" y="1274677"/>
            <a:ext cx="6992812" cy="4745123"/>
          </a:xfrm>
        </p:spPr>
      </p:pic>
      <p:sp>
        <p:nvSpPr>
          <p:cNvPr id="7" name="Başlık 1"/>
          <p:cNvSpPr>
            <a:spLocks noGrp="1"/>
          </p:cNvSpPr>
          <p:nvPr>
            <p:ph type="title"/>
          </p:nvPr>
        </p:nvSpPr>
        <p:spPr>
          <a:xfrm>
            <a:off x="609600" y="609600"/>
            <a:ext cx="8077200" cy="6400800"/>
          </a:xfrm>
        </p:spPr>
        <p:txBody>
          <a:bodyPr anchor="t">
            <a:normAutofit/>
          </a:bodyPr>
          <a:lstStyle/>
          <a:p>
            <a:pPr algn="ctr"/>
            <a:r>
              <a:rPr lang="en-US" b="1" dirty="0" err="1">
                <a:latin typeface="Cambria" pitchFamily="18" charset="0"/>
              </a:rPr>
              <a:t>Sosyal</a:t>
            </a:r>
            <a:r>
              <a:rPr lang="en-US" b="1" dirty="0">
                <a:latin typeface="Cambria" pitchFamily="18" charset="0"/>
              </a:rPr>
              <a:t> </a:t>
            </a:r>
            <a:r>
              <a:rPr lang="en-US" b="1" dirty="0" err="1">
                <a:latin typeface="Cambria" pitchFamily="18" charset="0"/>
              </a:rPr>
              <a:t>Faaliyetler</a:t>
            </a:r>
            <a:r>
              <a:rPr lang="en-US" b="1" dirty="0">
                <a:latin typeface="Cambria" pitchFamily="18" charset="0"/>
              </a:rPr>
              <a:t> </a:t>
            </a: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r>
              <a:rPr lang="en-US" sz="2400" b="1" dirty="0" err="1">
                <a:latin typeface="Cambria" pitchFamily="18" charset="0"/>
              </a:rPr>
              <a:t>Halısaha</a:t>
            </a:r>
            <a:r>
              <a:rPr lang="en-US" sz="2400" b="1" dirty="0">
                <a:latin typeface="Cambria" pitchFamily="18" charset="0"/>
              </a:rPr>
              <a:t> </a:t>
            </a:r>
            <a:r>
              <a:rPr lang="en-US" sz="2400" b="1" dirty="0" err="1">
                <a:latin typeface="Cambria" pitchFamily="18" charset="0"/>
              </a:rPr>
              <a:t>Turnuvası</a:t>
            </a:r>
            <a:endParaRPr lang="en-US" sz="2400" dirty="0">
              <a:latin typeface="Cambria" pitchFamily="18" charset="0"/>
            </a:endParaRPr>
          </a:p>
        </p:txBody>
      </p:sp>
    </p:spTree>
    <p:extLst>
      <p:ext uri="{BB962C8B-B14F-4D97-AF65-F5344CB8AC3E}">
        <p14:creationId xmlns:p14="http://schemas.microsoft.com/office/powerpoint/2010/main" val="2288403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83428" y="673823"/>
            <a:ext cx="7024744" cy="533400"/>
          </a:xfrm>
        </p:spPr>
        <p:txBody>
          <a:bodyPr>
            <a:noAutofit/>
          </a:bodyPr>
          <a:lstStyle/>
          <a:p>
            <a:pPr algn="ctr"/>
            <a:r>
              <a:rPr lang="tr-TR" b="1" dirty="0">
                <a:latin typeface="Cambria" panose="02040503050406030204" pitchFamily="18" charset="0"/>
              </a:rPr>
              <a:t>İdari Yapı</a:t>
            </a:r>
          </a:p>
        </p:txBody>
      </p:sp>
      <p:sp>
        <p:nvSpPr>
          <p:cNvPr id="7" name="İçerik Yer Tutucusu 6"/>
          <p:cNvSpPr>
            <a:spLocks noGrp="1"/>
          </p:cNvSpPr>
          <p:nvPr>
            <p:ph idx="1"/>
          </p:nvPr>
        </p:nvSpPr>
        <p:spPr>
          <a:xfrm>
            <a:off x="1043492" y="1066800"/>
            <a:ext cx="6777317" cy="4765829"/>
          </a:xfrm>
        </p:spPr>
        <p:txBody>
          <a:bodyPr/>
          <a:lstStyle/>
          <a:p>
            <a:pPr marL="68580" indent="0">
              <a:buNone/>
            </a:pPr>
            <a:r>
              <a:rPr lang="tr-TR" dirty="0"/>
              <a:t> 			</a:t>
            </a:r>
          </a:p>
        </p:txBody>
      </p:sp>
      <p:pic>
        <p:nvPicPr>
          <p:cNvPr id="8" name="Resi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7151" y="1217689"/>
            <a:ext cx="1409997" cy="1761732"/>
          </a:xfrm>
          <a:prstGeom prst="rect">
            <a:avLst/>
          </a:prstGeom>
        </p:spPr>
      </p:pic>
      <p:sp>
        <p:nvSpPr>
          <p:cNvPr id="9" name="Metin kutusu 8"/>
          <p:cNvSpPr txBox="1"/>
          <p:nvPr/>
        </p:nvSpPr>
        <p:spPr>
          <a:xfrm>
            <a:off x="2600174" y="2916178"/>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Prof. Dr. Osman ŞİMŞEK      Rektör</a:t>
            </a:r>
          </a:p>
        </p:txBody>
      </p:sp>
      <p:pic>
        <p:nvPicPr>
          <p:cNvPr id="10" name="Resi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243" y="3652519"/>
            <a:ext cx="1367615" cy="1866498"/>
          </a:xfrm>
          <a:prstGeom prst="rect">
            <a:avLst/>
          </a:prstGeom>
        </p:spPr>
      </p:pic>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3484" y="3652520"/>
            <a:ext cx="1438765" cy="1769098"/>
          </a:xfrm>
          <a:prstGeom prst="rect">
            <a:avLst/>
          </a:prstGeom>
        </p:spPr>
      </p:pic>
      <p:pic>
        <p:nvPicPr>
          <p:cNvPr id="12" name="Resim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7334" y="3652519"/>
            <a:ext cx="1577466" cy="1769099"/>
          </a:xfrm>
          <a:prstGeom prst="rect">
            <a:avLst/>
          </a:prstGeom>
        </p:spPr>
      </p:pic>
      <p:sp>
        <p:nvSpPr>
          <p:cNvPr id="13" name="Metin kutusu 12"/>
          <p:cNvSpPr txBox="1"/>
          <p:nvPr/>
        </p:nvSpPr>
        <p:spPr>
          <a:xfrm>
            <a:off x="501057" y="5421619"/>
            <a:ext cx="254694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Prof. Dr. Mehmet İhsan SOYSAL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Rektör Yardımcısı</a:t>
            </a:r>
          </a:p>
        </p:txBody>
      </p:sp>
      <p:sp>
        <p:nvSpPr>
          <p:cNvPr id="14" name="Metin kutusu 13"/>
          <p:cNvSpPr txBox="1"/>
          <p:nvPr/>
        </p:nvSpPr>
        <p:spPr>
          <a:xfrm>
            <a:off x="3048000" y="5365432"/>
            <a:ext cx="271540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Prof. Dr. Şefik KURULTAY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Rektör Yardımcısı</a:t>
            </a:r>
          </a:p>
        </p:txBody>
      </p:sp>
      <p:sp>
        <p:nvSpPr>
          <p:cNvPr id="15" name="Metin kutusu 14"/>
          <p:cNvSpPr txBox="1"/>
          <p:nvPr/>
        </p:nvSpPr>
        <p:spPr>
          <a:xfrm>
            <a:off x="5763409" y="5503931"/>
            <a:ext cx="26346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Prof. Dr. İsmail YILMAZ Rektör Yardımcısı</a:t>
            </a:r>
          </a:p>
        </p:txBody>
      </p:sp>
    </p:spTree>
    <p:extLst>
      <p:ext uri="{BB962C8B-B14F-4D97-AF65-F5344CB8AC3E}">
        <p14:creationId xmlns:p14="http://schemas.microsoft.com/office/powerpoint/2010/main" val="23601174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sp>
        <p:nvSpPr>
          <p:cNvPr id="3" name="Content Placeholder 2"/>
          <p:cNvSpPr>
            <a:spLocks noGrp="1"/>
          </p:cNvSpPr>
          <p:nvPr>
            <p:ph idx="1"/>
          </p:nvPr>
        </p:nvSpPr>
        <p:spPr/>
        <p:txBody>
          <a:bodyPr/>
          <a:lstStyle/>
          <a:p>
            <a:endParaRPr lang="en-US"/>
          </a:p>
        </p:txBody>
      </p:sp>
      <p:pic>
        <p:nvPicPr>
          <p:cNvPr id="2" name="Picture 1"/>
          <p:cNvPicPr>
            <a:picLocks noChangeAspect="1"/>
          </p:cNvPicPr>
          <p:nvPr/>
        </p:nvPicPr>
        <p:blipFill>
          <a:blip r:embed="rId2"/>
          <a:stretch>
            <a:fillRect/>
          </a:stretch>
        </p:blipFill>
        <p:spPr>
          <a:xfrm>
            <a:off x="686276" y="1578289"/>
            <a:ext cx="7848124" cy="3908111"/>
          </a:xfrm>
          <a:prstGeom prst="rect">
            <a:avLst/>
          </a:prstGeom>
        </p:spPr>
      </p:pic>
      <p:sp>
        <p:nvSpPr>
          <p:cNvPr id="7" name="Başlık 1"/>
          <p:cNvSpPr>
            <a:spLocks noGrp="1"/>
          </p:cNvSpPr>
          <p:nvPr>
            <p:ph type="title"/>
          </p:nvPr>
        </p:nvSpPr>
        <p:spPr>
          <a:xfrm>
            <a:off x="609600" y="609600"/>
            <a:ext cx="8077200" cy="6400800"/>
          </a:xfrm>
        </p:spPr>
        <p:txBody>
          <a:bodyPr anchor="t">
            <a:normAutofit/>
          </a:bodyPr>
          <a:lstStyle/>
          <a:p>
            <a:pPr algn="ctr"/>
            <a:r>
              <a:rPr lang="en-US" b="1" dirty="0" err="1">
                <a:latin typeface="Cambria" pitchFamily="18" charset="0"/>
              </a:rPr>
              <a:t>Sosyal</a:t>
            </a:r>
            <a:r>
              <a:rPr lang="en-US" b="1" dirty="0">
                <a:latin typeface="Cambria" pitchFamily="18" charset="0"/>
              </a:rPr>
              <a:t> </a:t>
            </a:r>
            <a:r>
              <a:rPr lang="en-US" b="1" dirty="0" err="1">
                <a:latin typeface="Cambria" pitchFamily="18" charset="0"/>
              </a:rPr>
              <a:t>Faaliyetler</a:t>
            </a:r>
            <a:r>
              <a:rPr lang="en-US" b="1" dirty="0">
                <a:latin typeface="Cambria" pitchFamily="18" charset="0"/>
              </a:rPr>
              <a:t> </a:t>
            </a: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r>
              <a:rPr lang="en-US" sz="2400" b="1" dirty="0" err="1">
                <a:latin typeface="Cambria" pitchFamily="18" charset="0"/>
              </a:rPr>
              <a:t>Piknik</a:t>
            </a:r>
            <a:r>
              <a:rPr lang="en-US" sz="2400" b="1" dirty="0">
                <a:latin typeface="Cambria" pitchFamily="18" charset="0"/>
              </a:rPr>
              <a:t>/Gezi</a:t>
            </a:r>
            <a:endParaRPr lang="en-US" sz="2400" dirty="0">
              <a:latin typeface="Cambria" pitchFamily="18" charset="0"/>
            </a:endParaRPr>
          </a:p>
        </p:txBody>
      </p:sp>
    </p:spTree>
    <p:extLst>
      <p:ext uri="{BB962C8B-B14F-4D97-AF65-F5344CB8AC3E}">
        <p14:creationId xmlns:p14="http://schemas.microsoft.com/office/powerpoint/2010/main" val="30831686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1295400"/>
            <a:ext cx="6502400" cy="4876800"/>
          </a:xfrm>
        </p:spPr>
      </p:pic>
      <p:sp>
        <p:nvSpPr>
          <p:cNvPr id="7" name="Başlık 1"/>
          <p:cNvSpPr>
            <a:spLocks noGrp="1"/>
          </p:cNvSpPr>
          <p:nvPr>
            <p:ph type="title"/>
          </p:nvPr>
        </p:nvSpPr>
        <p:spPr>
          <a:xfrm>
            <a:off x="609600" y="609600"/>
            <a:ext cx="8077200" cy="6400800"/>
          </a:xfrm>
        </p:spPr>
        <p:txBody>
          <a:bodyPr anchor="t">
            <a:normAutofit/>
          </a:bodyPr>
          <a:lstStyle/>
          <a:p>
            <a:pPr algn="ctr"/>
            <a:r>
              <a:rPr lang="en-US" b="1" dirty="0" err="1">
                <a:latin typeface="Cambria" pitchFamily="18" charset="0"/>
              </a:rPr>
              <a:t>Sosyal</a:t>
            </a:r>
            <a:r>
              <a:rPr lang="en-US" b="1" dirty="0">
                <a:latin typeface="Cambria" pitchFamily="18" charset="0"/>
              </a:rPr>
              <a:t> </a:t>
            </a:r>
            <a:r>
              <a:rPr lang="en-US" b="1" dirty="0" err="1">
                <a:latin typeface="Cambria" pitchFamily="18" charset="0"/>
              </a:rPr>
              <a:t>Faaliyetler</a:t>
            </a:r>
            <a:r>
              <a:rPr lang="en-US" b="1" dirty="0">
                <a:latin typeface="Cambria" pitchFamily="18" charset="0"/>
              </a:rPr>
              <a:t> </a:t>
            </a: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br>
              <a:rPr lang="en-US" b="1" dirty="0">
                <a:latin typeface="Cambria" pitchFamily="18" charset="0"/>
              </a:rPr>
            </a:br>
            <a:r>
              <a:rPr lang="en-US" sz="2400" b="1" dirty="0" err="1">
                <a:latin typeface="Cambria" pitchFamily="18" charset="0"/>
              </a:rPr>
              <a:t>Sınıf</a:t>
            </a:r>
            <a:r>
              <a:rPr lang="en-US" sz="2400" b="1" dirty="0">
                <a:latin typeface="Cambria" pitchFamily="18" charset="0"/>
              </a:rPr>
              <a:t> </a:t>
            </a:r>
            <a:r>
              <a:rPr lang="en-US" sz="2400" b="1" dirty="0" err="1">
                <a:latin typeface="Cambria" pitchFamily="18" charset="0"/>
              </a:rPr>
              <a:t>Etkinliği</a:t>
            </a:r>
            <a:endParaRPr lang="en-US" sz="2400" dirty="0">
              <a:latin typeface="Cambria" pitchFamily="18" charset="0"/>
            </a:endParaRPr>
          </a:p>
        </p:txBody>
      </p:sp>
    </p:spTree>
    <p:extLst>
      <p:ext uri="{BB962C8B-B14F-4D97-AF65-F5344CB8AC3E}">
        <p14:creationId xmlns:p14="http://schemas.microsoft.com/office/powerpoint/2010/main" val="28329427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sp>
        <p:nvSpPr>
          <p:cNvPr id="5" name="Başlık 1"/>
          <p:cNvSpPr>
            <a:spLocks noGrp="1"/>
          </p:cNvSpPr>
          <p:nvPr>
            <p:ph type="title"/>
          </p:nvPr>
        </p:nvSpPr>
        <p:spPr>
          <a:xfrm>
            <a:off x="609600" y="457200"/>
            <a:ext cx="8077200" cy="685800"/>
          </a:xfrm>
        </p:spPr>
        <p:txBody>
          <a:bodyPr>
            <a:normAutofit fontScale="90000"/>
          </a:bodyPr>
          <a:lstStyle/>
          <a:p>
            <a:r>
              <a:rPr lang="en-US" b="1" dirty="0" err="1">
                <a:latin typeface="Cambria" pitchFamily="18" charset="0"/>
              </a:rPr>
              <a:t>Ders</a:t>
            </a:r>
            <a:r>
              <a:rPr lang="en-US" b="1" dirty="0">
                <a:latin typeface="Cambria" pitchFamily="18" charset="0"/>
              </a:rPr>
              <a:t> </a:t>
            </a:r>
            <a:r>
              <a:rPr lang="en-US" b="1" dirty="0" err="1">
                <a:latin typeface="Cambria" pitchFamily="18" charset="0"/>
              </a:rPr>
              <a:t>Kitaplarının</a:t>
            </a:r>
            <a:r>
              <a:rPr lang="en-US" b="1" dirty="0">
                <a:latin typeface="Cambria" pitchFamily="18" charset="0"/>
              </a:rPr>
              <a:t> </a:t>
            </a:r>
            <a:r>
              <a:rPr lang="en-US" b="1" dirty="0" err="1">
                <a:latin typeface="Cambria" pitchFamily="18" charset="0"/>
              </a:rPr>
              <a:t>Temini</a:t>
            </a:r>
            <a:endParaRPr lang="en-US" dirty="0">
              <a:latin typeface="Cambria" pitchFamily="18" charset="0"/>
            </a:endParaRPr>
          </a:p>
        </p:txBody>
      </p:sp>
      <p:sp>
        <p:nvSpPr>
          <p:cNvPr id="2" name="İçerik Yer Tutucusu 1"/>
          <p:cNvSpPr>
            <a:spLocks noGrp="1"/>
          </p:cNvSpPr>
          <p:nvPr>
            <p:ph idx="1"/>
          </p:nvPr>
        </p:nvSpPr>
        <p:spPr>
          <a:xfrm>
            <a:off x="685800" y="990600"/>
            <a:ext cx="7135009" cy="4842029"/>
          </a:xfrm>
        </p:spPr>
        <p:txBody>
          <a:bodyPr/>
          <a:lstStyle/>
          <a:p>
            <a:pPr marL="68580" indent="0">
              <a:buNone/>
            </a:pPr>
            <a:r>
              <a:rPr lang="en-US" dirty="0" err="1">
                <a:solidFill>
                  <a:schemeClr val="tx1">
                    <a:lumMod val="95000"/>
                    <a:lumOff val="5000"/>
                  </a:schemeClr>
                </a:solidFill>
                <a:latin typeface="Cambria" pitchFamily="18" charset="0"/>
              </a:rPr>
              <a:t>Öğrencilerimiz</a:t>
            </a:r>
            <a:r>
              <a:rPr lang="en-US" dirty="0">
                <a:solidFill>
                  <a:schemeClr val="tx1">
                    <a:lumMod val="95000"/>
                    <a:lumOff val="5000"/>
                  </a:schemeClr>
                </a:solidFill>
                <a:latin typeface="Cambria" pitchFamily="18" charset="0"/>
              </a:rPr>
              <a:t> </a:t>
            </a:r>
            <a:r>
              <a:rPr lang="en-US" dirty="0" err="1">
                <a:solidFill>
                  <a:schemeClr val="tx1">
                    <a:lumMod val="95000"/>
                    <a:lumOff val="5000"/>
                  </a:schemeClr>
                </a:solidFill>
                <a:latin typeface="Cambria" pitchFamily="18" charset="0"/>
              </a:rPr>
              <a:t>orijinal</a:t>
            </a:r>
            <a:r>
              <a:rPr lang="en-US" dirty="0">
                <a:solidFill>
                  <a:schemeClr val="tx1">
                    <a:lumMod val="95000"/>
                    <a:lumOff val="5000"/>
                  </a:schemeClr>
                </a:solidFill>
                <a:latin typeface="Cambria" pitchFamily="18" charset="0"/>
              </a:rPr>
              <a:t> </a:t>
            </a:r>
            <a:r>
              <a:rPr lang="en-US" dirty="0" err="1">
                <a:solidFill>
                  <a:schemeClr val="tx1">
                    <a:lumMod val="95000"/>
                    <a:lumOff val="5000"/>
                  </a:schemeClr>
                </a:solidFill>
                <a:latin typeface="Cambria" pitchFamily="18" charset="0"/>
              </a:rPr>
              <a:t>olması</a:t>
            </a:r>
            <a:r>
              <a:rPr lang="en-US" dirty="0">
                <a:solidFill>
                  <a:schemeClr val="tx1">
                    <a:lumMod val="95000"/>
                    <a:lumOff val="5000"/>
                  </a:schemeClr>
                </a:solidFill>
                <a:latin typeface="Cambria" pitchFamily="18" charset="0"/>
              </a:rPr>
              <a:t> </a:t>
            </a:r>
            <a:r>
              <a:rPr lang="en-US" dirty="0" err="1">
                <a:solidFill>
                  <a:schemeClr val="tx1">
                    <a:lumMod val="95000"/>
                    <a:lumOff val="5000"/>
                  </a:schemeClr>
                </a:solidFill>
                <a:latin typeface="Cambria" pitchFamily="18" charset="0"/>
              </a:rPr>
              <a:t>koşuluyla</a:t>
            </a:r>
            <a:r>
              <a:rPr lang="en-US" dirty="0">
                <a:solidFill>
                  <a:schemeClr val="tx1">
                    <a:lumMod val="95000"/>
                    <a:lumOff val="5000"/>
                  </a:schemeClr>
                </a:solidFill>
                <a:latin typeface="Cambria" pitchFamily="18" charset="0"/>
              </a:rPr>
              <a:t> </a:t>
            </a:r>
            <a:r>
              <a:rPr lang="en-US" dirty="0" err="1">
                <a:solidFill>
                  <a:schemeClr val="tx1">
                    <a:lumMod val="95000"/>
                    <a:lumOff val="5000"/>
                  </a:schemeClr>
                </a:solidFill>
                <a:latin typeface="Cambria" pitchFamily="18" charset="0"/>
              </a:rPr>
              <a:t>ders</a:t>
            </a:r>
            <a:r>
              <a:rPr lang="en-US" dirty="0">
                <a:solidFill>
                  <a:schemeClr val="tx1">
                    <a:lumMod val="95000"/>
                    <a:lumOff val="5000"/>
                  </a:schemeClr>
                </a:solidFill>
                <a:latin typeface="Cambria" pitchFamily="18" charset="0"/>
              </a:rPr>
              <a:t> </a:t>
            </a:r>
            <a:r>
              <a:rPr lang="en-US" dirty="0" err="1">
                <a:solidFill>
                  <a:schemeClr val="tx1">
                    <a:lumMod val="95000"/>
                    <a:lumOff val="5000"/>
                  </a:schemeClr>
                </a:solidFill>
                <a:latin typeface="Cambria" pitchFamily="18" charset="0"/>
              </a:rPr>
              <a:t>kitaplarını</a:t>
            </a:r>
            <a:r>
              <a:rPr lang="en-US" dirty="0">
                <a:solidFill>
                  <a:schemeClr val="tx1">
                    <a:lumMod val="95000"/>
                    <a:lumOff val="5000"/>
                  </a:schemeClr>
                </a:solidFill>
                <a:latin typeface="Cambria" pitchFamily="18" charset="0"/>
              </a:rPr>
              <a:t> </a:t>
            </a:r>
            <a:r>
              <a:rPr lang="en-US" dirty="0" err="1">
                <a:solidFill>
                  <a:schemeClr val="tx1">
                    <a:lumMod val="95000"/>
                    <a:lumOff val="5000"/>
                  </a:schemeClr>
                </a:solidFill>
                <a:latin typeface="Cambria" pitchFamily="18" charset="0"/>
              </a:rPr>
              <a:t>kendilerini</a:t>
            </a:r>
            <a:r>
              <a:rPr lang="en-US" dirty="0">
                <a:solidFill>
                  <a:schemeClr val="tx1">
                    <a:lumMod val="95000"/>
                    <a:lumOff val="5000"/>
                  </a:schemeClr>
                </a:solidFill>
                <a:latin typeface="Cambria" pitchFamily="18" charset="0"/>
              </a:rPr>
              <a:t> </a:t>
            </a:r>
            <a:r>
              <a:rPr lang="en-US" dirty="0" err="1">
                <a:solidFill>
                  <a:schemeClr val="tx1">
                    <a:lumMod val="95000"/>
                    <a:lumOff val="5000"/>
                  </a:schemeClr>
                </a:solidFill>
                <a:latin typeface="Cambria" pitchFamily="18" charset="0"/>
              </a:rPr>
              <a:t>temin</a:t>
            </a:r>
            <a:r>
              <a:rPr lang="en-US" dirty="0">
                <a:solidFill>
                  <a:schemeClr val="tx1">
                    <a:lumMod val="95000"/>
                    <a:lumOff val="5000"/>
                  </a:schemeClr>
                </a:solidFill>
                <a:latin typeface="Cambria" pitchFamily="18" charset="0"/>
              </a:rPr>
              <a:t> </a:t>
            </a:r>
            <a:r>
              <a:rPr lang="en-US" dirty="0" err="1">
                <a:solidFill>
                  <a:schemeClr val="tx1">
                    <a:lumMod val="95000"/>
                    <a:lumOff val="5000"/>
                  </a:schemeClr>
                </a:solidFill>
                <a:latin typeface="Cambria" pitchFamily="18" charset="0"/>
              </a:rPr>
              <a:t>edebilirler</a:t>
            </a:r>
            <a:r>
              <a:rPr lang="en-US" dirty="0">
                <a:solidFill>
                  <a:schemeClr val="tx1">
                    <a:lumMod val="95000"/>
                    <a:lumOff val="5000"/>
                  </a:schemeClr>
                </a:solidFill>
                <a:latin typeface="Cambria" pitchFamily="18" charset="0"/>
              </a:rPr>
              <a:t>.</a:t>
            </a:r>
          </a:p>
          <a:p>
            <a:pPr marL="68580" indent="0" algn="ctr">
              <a:buNone/>
            </a:pPr>
            <a:r>
              <a:rPr lang="en-US" sz="2600" b="1" dirty="0">
                <a:solidFill>
                  <a:schemeClr val="tx1">
                    <a:lumMod val="95000"/>
                    <a:lumOff val="5000"/>
                  </a:schemeClr>
                </a:solidFill>
                <a:latin typeface="Cambria" pitchFamily="18" charset="0"/>
              </a:rPr>
              <a:t>www.macentastore.com</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1005" b="59284"/>
          <a:stretch/>
        </p:blipFill>
        <p:spPr>
          <a:xfrm>
            <a:off x="457200" y="2286000"/>
            <a:ext cx="8232433" cy="4264223"/>
          </a:xfrm>
          <a:prstGeom prst="rect">
            <a:avLst/>
          </a:prstGeom>
        </p:spPr>
      </p:pic>
    </p:spTree>
    <p:extLst>
      <p:ext uri="{BB962C8B-B14F-4D97-AF65-F5344CB8AC3E}">
        <p14:creationId xmlns:p14="http://schemas.microsoft.com/office/powerpoint/2010/main" val="14174567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09600" y="3759199"/>
            <a:ext cx="7924800" cy="2641601"/>
          </a:xfrm>
        </p:spPr>
        <p:txBody>
          <a:bodyPr>
            <a:normAutofit/>
          </a:bodyPr>
          <a:lstStyle/>
          <a:p>
            <a:pPr algn="ctr">
              <a:lnSpc>
                <a:spcPct val="150000"/>
              </a:lnSpc>
              <a:spcBef>
                <a:spcPct val="0"/>
              </a:spcBef>
              <a:buClrTx/>
              <a:buSzTx/>
              <a:buNone/>
            </a:pPr>
            <a:r>
              <a:rPr lang="tr-TR" altLang="tr-TR" b="1" dirty="0">
                <a:solidFill>
                  <a:schemeClr val="tx1"/>
                </a:solidFill>
                <a:latin typeface="Cambria" panose="02040503050406030204" pitchFamily="18" charset="0"/>
              </a:rPr>
              <a:t>2017-2018 AKADEMİK YILI’NDA </a:t>
            </a:r>
          </a:p>
          <a:p>
            <a:pPr algn="ctr">
              <a:lnSpc>
                <a:spcPct val="150000"/>
              </a:lnSpc>
              <a:spcBef>
                <a:spcPct val="0"/>
              </a:spcBef>
              <a:buClrTx/>
              <a:buSzTx/>
              <a:buNone/>
            </a:pPr>
            <a:r>
              <a:rPr lang="tr-TR" altLang="tr-TR" b="1" dirty="0">
                <a:solidFill>
                  <a:schemeClr val="tx1"/>
                </a:solidFill>
                <a:latin typeface="Cambria" panose="02040503050406030204" pitchFamily="18" charset="0"/>
              </a:rPr>
              <a:t>HAZIRLIK SINIFLARINA KAYIT YAPTIRMIŞ </a:t>
            </a:r>
          </a:p>
          <a:p>
            <a:pPr algn="ctr">
              <a:lnSpc>
                <a:spcPct val="150000"/>
              </a:lnSpc>
              <a:spcBef>
                <a:spcPct val="0"/>
              </a:spcBef>
              <a:buClrTx/>
              <a:buSzTx/>
              <a:buNone/>
            </a:pPr>
            <a:r>
              <a:rPr lang="tr-TR" altLang="tr-TR" b="1" dirty="0">
                <a:solidFill>
                  <a:schemeClr val="tx1"/>
                </a:solidFill>
                <a:latin typeface="Cambria" panose="02040503050406030204" pitchFamily="18" charset="0"/>
              </a:rPr>
              <a:t>TÜM ÖĞRENCİLERİMİZE HOŞGELDİNİZ DİYOR</a:t>
            </a:r>
          </a:p>
          <a:p>
            <a:pPr algn="ctr">
              <a:lnSpc>
                <a:spcPct val="150000"/>
              </a:lnSpc>
              <a:spcBef>
                <a:spcPct val="0"/>
              </a:spcBef>
              <a:buClrTx/>
              <a:buSzTx/>
              <a:buNone/>
            </a:pPr>
            <a:r>
              <a:rPr lang="tr-TR" altLang="tr-TR" b="1" dirty="0">
                <a:solidFill>
                  <a:schemeClr val="tx1"/>
                </a:solidFill>
                <a:latin typeface="Cambria" panose="02040503050406030204" pitchFamily="18" charset="0"/>
              </a:rPr>
              <a:t>BAŞARILI VE VERİMLİ BİR AKADEMİK YIL DİLİYORUZ…</a:t>
            </a:r>
            <a:endParaRPr lang="tr-TR" altLang="tr-TR" sz="4800" b="1" dirty="0">
              <a:solidFill>
                <a:schemeClr val="tx1"/>
              </a:solidFill>
              <a:latin typeface="Cambria" panose="02040503050406030204" pitchFamily="18" charset="0"/>
            </a:endParaRPr>
          </a:p>
          <a:p>
            <a:pPr marL="68580" indent="0">
              <a:buNone/>
            </a:pPr>
            <a:endParaRPr lang="en-US" dirty="0">
              <a:solidFill>
                <a:schemeClr val="tx1"/>
              </a:solidFill>
              <a:latin typeface="Cambria" pitchFamily="18" charset="0"/>
            </a:endParaRPr>
          </a:p>
        </p:txBody>
      </p:sp>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pic>
        <p:nvPicPr>
          <p:cNvPr id="7" name="Resim 6">
            <a:extLst>
              <a:ext uri="{FF2B5EF4-FFF2-40B4-BE49-F238E27FC236}">
                <a16:creationId xmlns:a16="http://schemas.microsoft.com/office/drawing/2014/main" id="{10883444-8DA1-417E-B9BF-E28B8C6514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4700" y="685800"/>
            <a:ext cx="2514600" cy="3073399"/>
          </a:xfrm>
          <a:prstGeom prst="rect">
            <a:avLst/>
          </a:prstGeom>
        </p:spPr>
      </p:pic>
    </p:spTree>
    <p:extLst>
      <p:ext uri="{BB962C8B-B14F-4D97-AF65-F5344CB8AC3E}">
        <p14:creationId xmlns:p14="http://schemas.microsoft.com/office/powerpoint/2010/main" val="42454453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3759199"/>
            <a:ext cx="8229600" cy="2791024"/>
          </a:xfrm>
        </p:spPr>
        <p:txBody>
          <a:bodyPr>
            <a:normAutofit/>
          </a:bodyPr>
          <a:lstStyle/>
          <a:p>
            <a:pPr marL="68580" indent="0">
              <a:buNone/>
            </a:pPr>
            <a:r>
              <a:rPr lang="tr-TR" altLang="tr-TR" sz="4000" b="1" dirty="0">
                <a:solidFill>
                  <a:schemeClr val="tx1"/>
                </a:solidFill>
                <a:latin typeface="Cambria" panose="02040503050406030204" pitchFamily="18" charset="0"/>
              </a:rPr>
              <a:t>YABANCI DİLLER YÜKSEKOKULU</a:t>
            </a:r>
          </a:p>
          <a:p>
            <a:pPr>
              <a:spcBef>
                <a:spcPct val="0"/>
              </a:spcBef>
              <a:buClrTx/>
              <a:buSzTx/>
              <a:buNone/>
            </a:pPr>
            <a:r>
              <a:rPr lang="tr-TR" altLang="tr-TR" b="1" dirty="0">
                <a:solidFill>
                  <a:schemeClr val="tx1"/>
                </a:solidFill>
                <a:latin typeface="Cambria" panose="02040503050406030204" pitchFamily="18" charset="0"/>
              </a:rPr>
              <a:t>Namık Kemal Mahallesi Kampüs Caddesi No:1</a:t>
            </a:r>
          </a:p>
          <a:p>
            <a:pPr>
              <a:spcBef>
                <a:spcPct val="0"/>
              </a:spcBef>
              <a:buClrTx/>
              <a:buSzTx/>
              <a:buNone/>
            </a:pPr>
            <a:r>
              <a:rPr lang="tr-TR" altLang="tr-TR" b="1" dirty="0">
                <a:solidFill>
                  <a:schemeClr val="tx1"/>
                </a:solidFill>
                <a:latin typeface="Cambria" panose="02040503050406030204" pitchFamily="18" charset="0"/>
              </a:rPr>
              <a:t>59030 TEKİRDAĞ</a:t>
            </a:r>
          </a:p>
          <a:p>
            <a:pPr>
              <a:spcBef>
                <a:spcPct val="0"/>
              </a:spcBef>
              <a:buClrTx/>
              <a:buSzTx/>
              <a:buNone/>
            </a:pPr>
            <a:r>
              <a:rPr lang="tr-TR" altLang="tr-TR" b="1" dirty="0">
                <a:solidFill>
                  <a:schemeClr val="tx1"/>
                </a:solidFill>
                <a:latin typeface="Cambria" panose="02040503050406030204" pitchFamily="18" charset="0"/>
              </a:rPr>
              <a:t>Tel: 0282 250 30 00 </a:t>
            </a:r>
          </a:p>
          <a:p>
            <a:pPr>
              <a:spcBef>
                <a:spcPct val="0"/>
              </a:spcBef>
              <a:buClrTx/>
              <a:buSzTx/>
              <a:buNone/>
            </a:pPr>
            <a:r>
              <a:rPr lang="tr-TR" altLang="tr-TR" b="1" dirty="0" err="1">
                <a:solidFill>
                  <a:schemeClr val="tx1"/>
                </a:solidFill>
                <a:latin typeface="Cambria" panose="02040503050406030204" pitchFamily="18" charset="0"/>
              </a:rPr>
              <a:t>Fax</a:t>
            </a:r>
            <a:r>
              <a:rPr lang="tr-TR" altLang="tr-TR" b="1" dirty="0">
                <a:solidFill>
                  <a:schemeClr val="tx1"/>
                </a:solidFill>
                <a:latin typeface="Cambria" panose="02040503050406030204" pitchFamily="18" charset="0"/>
              </a:rPr>
              <a:t>: 0282 250 99 35   </a:t>
            </a:r>
          </a:p>
          <a:p>
            <a:pPr>
              <a:spcBef>
                <a:spcPct val="0"/>
              </a:spcBef>
              <a:buClrTx/>
              <a:buSzTx/>
              <a:buNone/>
            </a:pPr>
            <a:r>
              <a:rPr lang="tr-TR" altLang="tr-TR" b="1" dirty="0">
                <a:solidFill>
                  <a:schemeClr val="tx1"/>
                </a:solidFill>
                <a:latin typeface="Cambria" panose="02040503050406030204" pitchFamily="18" charset="0"/>
              </a:rPr>
              <a:t>http://ydyo.nku.edu.tr/</a:t>
            </a:r>
          </a:p>
          <a:p>
            <a:pPr marL="68580" indent="0">
              <a:buNone/>
            </a:pPr>
            <a:endParaRPr lang="en-US" dirty="0">
              <a:solidFill>
                <a:schemeClr val="tx1"/>
              </a:solidFill>
              <a:latin typeface="Cambria" pitchFamily="18" charset="0"/>
            </a:endParaRPr>
          </a:p>
        </p:txBody>
      </p:sp>
      <p:sp>
        <p:nvSpPr>
          <p:cNvPr id="4"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pic>
        <p:nvPicPr>
          <p:cNvPr id="7" name="Resim 6">
            <a:extLst>
              <a:ext uri="{FF2B5EF4-FFF2-40B4-BE49-F238E27FC236}">
                <a16:creationId xmlns:a16="http://schemas.microsoft.com/office/drawing/2014/main" id="{10883444-8DA1-417E-B9BF-E28B8C6514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4700" y="685800"/>
            <a:ext cx="2514600" cy="3073399"/>
          </a:xfrm>
          <a:prstGeom prst="rect">
            <a:avLst/>
          </a:prstGeom>
        </p:spPr>
      </p:pic>
    </p:spTree>
    <p:extLst>
      <p:ext uri="{BB962C8B-B14F-4D97-AF65-F5344CB8AC3E}">
        <p14:creationId xmlns:p14="http://schemas.microsoft.com/office/powerpoint/2010/main" val="3185332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43490" y="762000"/>
            <a:ext cx="7024744" cy="685800"/>
          </a:xfrm>
        </p:spPr>
        <p:txBody>
          <a:bodyPr>
            <a:normAutofit fontScale="90000"/>
          </a:bodyPr>
          <a:lstStyle/>
          <a:p>
            <a:pPr algn="ctr"/>
            <a:r>
              <a:rPr lang="tr-TR" b="1" dirty="0">
                <a:latin typeface="Cambria" panose="02040503050406030204" pitchFamily="18" charset="0"/>
              </a:rPr>
              <a:t>Öğrenci Toplulukları</a:t>
            </a:r>
          </a:p>
        </p:txBody>
      </p:sp>
      <p:sp>
        <p:nvSpPr>
          <p:cNvPr id="3" name="İçerik Yer Tutucusu 2"/>
          <p:cNvSpPr>
            <a:spLocks noGrp="1"/>
          </p:cNvSpPr>
          <p:nvPr>
            <p:ph idx="1"/>
          </p:nvPr>
        </p:nvSpPr>
        <p:spPr>
          <a:xfrm>
            <a:off x="533400" y="1447800"/>
            <a:ext cx="7620000" cy="4384829"/>
          </a:xfrm>
        </p:spPr>
        <p:txBody>
          <a:bodyPr/>
          <a:lstStyle/>
          <a:p>
            <a:pPr marL="68580" indent="0">
              <a:buNone/>
            </a:pPr>
            <a:r>
              <a:rPr lang="tr-TR" dirty="0">
                <a:solidFill>
                  <a:schemeClr val="tx1"/>
                </a:solidFill>
                <a:latin typeface="Cambria" panose="02040503050406030204" pitchFamily="18" charset="0"/>
              </a:rPr>
              <a:t>Namık Kemal Üniversitesi’nde çeşitli bilimsel, kültürel ve sportif ilgi alanlarına ilişkin 79 adet öğrenci topluluğu bulunmaktadır. E-üniversite sisteminden öğrenci girişi yaparak topluluklara başvuruda bulunabilirsiniz. Daha fazla bilgi için </a:t>
            </a:r>
            <a:r>
              <a:rPr lang="tr-TR" u="sng" dirty="0">
                <a:solidFill>
                  <a:schemeClr val="tx1"/>
                </a:solidFill>
                <a:latin typeface="Cambria" panose="02040503050406030204" pitchFamily="18" charset="0"/>
                <a:hlinkClick r:id="rId2"/>
              </a:rPr>
              <a:t>http://topluluklar.nku.edu.tr/</a:t>
            </a:r>
            <a:r>
              <a:rPr lang="tr-TR" dirty="0">
                <a:solidFill>
                  <a:schemeClr val="tx1"/>
                </a:solidFill>
                <a:latin typeface="Cambria" panose="02040503050406030204" pitchFamily="18" charset="0"/>
              </a:rPr>
              <a:t> adresini ziyaret edebilirsiniz. </a:t>
            </a:r>
          </a:p>
          <a:p>
            <a:pPr marL="68580" indent="0">
              <a:buNone/>
            </a:pPr>
            <a:endParaRPr lang="tr-TR" dirty="0"/>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3375072"/>
            <a:ext cx="4775113" cy="3406728"/>
          </a:xfrm>
          <a:prstGeom prst="rect">
            <a:avLst/>
          </a:prstGeom>
        </p:spPr>
      </p:pic>
    </p:spTree>
    <p:extLst>
      <p:ext uri="{BB962C8B-B14F-4D97-AF65-F5344CB8AC3E}">
        <p14:creationId xmlns:p14="http://schemas.microsoft.com/office/powerpoint/2010/main" val="2467542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43490" y="533400"/>
            <a:ext cx="7024744" cy="685800"/>
          </a:xfrm>
        </p:spPr>
        <p:txBody>
          <a:bodyPr>
            <a:normAutofit fontScale="90000"/>
          </a:bodyPr>
          <a:lstStyle/>
          <a:p>
            <a:pPr algn="ctr"/>
            <a:r>
              <a:rPr lang="tr-TR" b="1" dirty="0">
                <a:latin typeface="Cambria" panose="02040503050406030204" pitchFamily="18" charset="0"/>
              </a:rPr>
              <a:t>Ücretsiz Kurslar</a:t>
            </a:r>
          </a:p>
        </p:txBody>
      </p:sp>
      <p:sp>
        <p:nvSpPr>
          <p:cNvPr id="3" name="İçerik Yer Tutucusu 2"/>
          <p:cNvSpPr>
            <a:spLocks noGrp="1"/>
          </p:cNvSpPr>
          <p:nvPr>
            <p:ph idx="1"/>
          </p:nvPr>
        </p:nvSpPr>
        <p:spPr>
          <a:xfrm>
            <a:off x="762000" y="1143000"/>
            <a:ext cx="7848600" cy="4724400"/>
          </a:xfrm>
        </p:spPr>
        <p:txBody>
          <a:bodyPr/>
          <a:lstStyle/>
          <a:p>
            <a:pPr marL="68580" indent="0">
              <a:buNone/>
            </a:pPr>
            <a:r>
              <a:rPr lang="tr-TR" sz="2000" dirty="0">
                <a:solidFill>
                  <a:schemeClr val="tx1"/>
                </a:solidFill>
                <a:latin typeface="Cambria" panose="02040503050406030204" pitchFamily="18" charset="0"/>
              </a:rPr>
              <a:t>Üniversitemiz personeli ve öğrencilerimizin beden - ruh sağlığını korumak, ilgi alanlarına göre boş zamanlarını değerlendirmek, yeni ilgi alanları kazanmalarını sağlayarak, yeteneklerinin ve kişiliklerinin sağlıklı bir şekilde gelişmesine imkân verecek hizmetler sunmak amacıyla, her yıl ücretsiz kurslar düzenlenmektedir. Daha fazla bilgi almak ve kurslara başvuru yapmak için  </a:t>
            </a:r>
            <a:r>
              <a:rPr lang="tr-TR" sz="2000" u="sng" dirty="0">
                <a:solidFill>
                  <a:schemeClr val="tx1"/>
                </a:solidFill>
                <a:latin typeface="Cambria" panose="02040503050406030204" pitchFamily="18" charset="0"/>
                <a:hlinkClick r:id="rId2"/>
              </a:rPr>
              <a:t>http://kurslar.nku.edu.tr/</a:t>
            </a:r>
            <a:r>
              <a:rPr lang="tr-TR" sz="2000" dirty="0">
                <a:solidFill>
                  <a:schemeClr val="tx1"/>
                </a:solidFill>
                <a:latin typeface="Cambria" panose="02040503050406030204" pitchFamily="18" charset="0"/>
              </a:rPr>
              <a:t>  adresini ziyaret edebilirsiniz. </a:t>
            </a:r>
          </a:p>
          <a:p>
            <a:pPr marL="68580" indent="0">
              <a:buNone/>
            </a:pPr>
            <a:endParaRPr lang="tr-TR" dirty="0"/>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3319285"/>
            <a:ext cx="4947652" cy="3462515"/>
          </a:xfrm>
          <a:prstGeom prst="rect">
            <a:avLst/>
          </a:prstGeom>
        </p:spPr>
      </p:pic>
    </p:spTree>
    <p:extLst>
      <p:ext uri="{BB962C8B-B14F-4D97-AF65-F5344CB8AC3E}">
        <p14:creationId xmlns:p14="http://schemas.microsoft.com/office/powerpoint/2010/main" val="1013308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9" y="0"/>
            <a:ext cx="9142141" cy="6839774"/>
          </a:xfrm>
          <a:prstGeom prst="rect">
            <a:avLst/>
          </a:prstGeom>
        </p:spPr>
      </p:pic>
      <p:sp>
        <p:nvSpPr>
          <p:cNvPr id="6" name="Metin kutusu 5"/>
          <p:cNvSpPr txBox="1"/>
          <p:nvPr/>
        </p:nvSpPr>
        <p:spPr>
          <a:xfrm>
            <a:off x="7162800" y="5225570"/>
            <a:ext cx="1981200" cy="369332"/>
          </a:xfrm>
          <a:prstGeom prst="rect">
            <a:avLst/>
          </a:prstGeom>
          <a:noFill/>
        </p:spPr>
        <p:txBody>
          <a:bodyPr wrap="square" rtlCol="0">
            <a:spAutoFit/>
          </a:bodyPr>
          <a:lstStyle/>
          <a:p>
            <a:r>
              <a:rPr lang="en-US" b="1" dirty="0">
                <a:ln w="6600">
                  <a:solidFill>
                    <a:schemeClr val="accent2"/>
                  </a:solidFill>
                  <a:prstDash val="solid"/>
                </a:ln>
                <a:solidFill>
                  <a:srgbClr val="FFFFFF"/>
                </a:solidFill>
                <a:effectLst>
                  <a:outerShdw dist="38100" dir="2700000" algn="tl" rotWithShape="0">
                    <a:schemeClr val="accent2"/>
                  </a:outerShdw>
                </a:effectLst>
              </a:rPr>
              <a:t>Ana </a:t>
            </a:r>
            <a:r>
              <a:rPr lang="en-US" b="1" dirty="0" err="1">
                <a:ln w="6600">
                  <a:solidFill>
                    <a:schemeClr val="accent2"/>
                  </a:solidFill>
                  <a:prstDash val="solid"/>
                </a:ln>
                <a:solidFill>
                  <a:srgbClr val="FFFFFF"/>
                </a:solidFill>
                <a:effectLst>
                  <a:outerShdw dist="38100" dir="2700000" algn="tl" rotWithShape="0">
                    <a:schemeClr val="accent2"/>
                  </a:outerShdw>
                </a:effectLst>
              </a:rPr>
              <a:t>Giriş</a:t>
            </a:r>
            <a:r>
              <a:rPr lang="en-US" b="1" dirty="0">
                <a:ln w="6600">
                  <a:solidFill>
                    <a:schemeClr val="accent2"/>
                  </a:solidFill>
                  <a:prstDash val="solid"/>
                </a:ln>
                <a:solidFill>
                  <a:srgbClr val="FFFFFF"/>
                </a:solidFill>
                <a:effectLst>
                  <a:outerShdw dist="38100" dir="2700000" algn="tl" rotWithShape="0">
                    <a:schemeClr val="accent2"/>
                  </a:outerShdw>
                </a:effectLst>
              </a:rPr>
              <a:t> </a:t>
            </a:r>
            <a:r>
              <a:rPr lang="en-US" b="1" dirty="0" err="1">
                <a:ln w="6600">
                  <a:solidFill>
                    <a:schemeClr val="accent2"/>
                  </a:solidFill>
                  <a:prstDash val="solid"/>
                </a:ln>
                <a:solidFill>
                  <a:srgbClr val="FFFFFF"/>
                </a:solidFill>
                <a:effectLst>
                  <a:outerShdw dist="38100" dir="2700000" algn="tl" rotWithShape="0">
                    <a:schemeClr val="accent2"/>
                  </a:outerShdw>
                </a:effectLst>
              </a:rPr>
              <a:t>Kapısı</a:t>
            </a:r>
            <a:endParaRPr lang="en-US"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Metin kutusu 6"/>
          <p:cNvSpPr txBox="1"/>
          <p:nvPr/>
        </p:nvSpPr>
        <p:spPr>
          <a:xfrm>
            <a:off x="2945780" y="4572000"/>
            <a:ext cx="2438400" cy="1569660"/>
          </a:xfrm>
          <a:prstGeom prst="rect">
            <a:avLst/>
          </a:prstGeom>
          <a:noFill/>
        </p:spPr>
        <p:txBody>
          <a:bodyPr wrap="square" rtlCol="0">
            <a:spAutoFit/>
          </a:bodyPr>
          <a:lstStyle/>
          <a:p>
            <a:r>
              <a:rPr lang="en-US" sz="2400" b="1" dirty="0" err="1">
                <a:ln w="6600">
                  <a:solidFill>
                    <a:schemeClr val="accent2"/>
                  </a:solidFill>
                  <a:prstDash val="solid"/>
                </a:ln>
                <a:solidFill>
                  <a:srgbClr val="FFFFFF"/>
                </a:solidFill>
                <a:effectLst>
                  <a:outerShdw dist="38100" dir="2700000" algn="tl" rotWithShape="0">
                    <a:schemeClr val="accent2"/>
                  </a:outerShdw>
                </a:effectLst>
              </a:rPr>
              <a:t>Piramit</a:t>
            </a:r>
            <a:r>
              <a:rPr lang="en-US" sz="2400" b="1" dirty="0">
                <a:ln w="6600">
                  <a:solidFill>
                    <a:schemeClr val="accent2"/>
                  </a:solidFill>
                  <a:prstDash val="solid"/>
                </a:ln>
                <a:solidFill>
                  <a:srgbClr val="FFFFFF"/>
                </a:solidFill>
                <a:effectLst>
                  <a:outerShdw dist="38100" dir="2700000" algn="tl" rotWithShape="0">
                    <a:schemeClr val="accent2"/>
                  </a:outerShdw>
                </a:effectLst>
              </a:rPr>
              <a:t> Salon/ 15 </a:t>
            </a:r>
            <a:r>
              <a:rPr lang="en-US" sz="2400" b="1" dirty="0" err="1">
                <a:ln w="6600">
                  <a:solidFill>
                    <a:schemeClr val="accent2"/>
                  </a:solidFill>
                  <a:prstDash val="solid"/>
                </a:ln>
                <a:solidFill>
                  <a:srgbClr val="FFFFFF"/>
                </a:solidFill>
                <a:effectLst>
                  <a:outerShdw dist="38100" dir="2700000" algn="tl" rotWithShape="0">
                    <a:schemeClr val="accent2"/>
                  </a:outerShdw>
                </a:effectLst>
              </a:rPr>
              <a:t>Temmuz</a:t>
            </a:r>
            <a:r>
              <a:rPr lang="en-US" sz="2400" b="1" dirty="0">
                <a:ln w="6600">
                  <a:solidFill>
                    <a:schemeClr val="accent2"/>
                  </a:solidFill>
                  <a:prstDash val="solid"/>
                </a:ln>
                <a:solidFill>
                  <a:srgbClr val="FFFFFF"/>
                </a:solidFill>
                <a:effectLst>
                  <a:outerShdw dist="38100" dir="2700000" algn="tl" rotWithShape="0">
                    <a:schemeClr val="accent2"/>
                  </a:outerShdw>
                </a:effectLst>
              </a:rPr>
              <a:t> </a:t>
            </a:r>
            <a:r>
              <a:rPr lang="en-US" sz="2400" b="1" dirty="0" err="1">
                <a:ln w="6600">
                  <a:solidFill>
                    <a:schemeClr val="accent2"/>
                  </a:solidFill>
                  <a:prstDash val="solid"/>
                </a:ln>
                <a:solidFill>
                  <a:srgbClr val="FFFFFF"/>
                </a:solidFill>
                <a:effectLst>
                  <a:outerShdw dist="38100" dir="2700000" algn="tl" rotWithShape="0">
                    <a:schemeClr val="accent2"/>
                  </a:outerShdw>
                </a:effectLst>
              </a:rPr>
              <a:t>Eğitim</a:t>
            </a:r>
            <a:r>
              <a:rPr lang="en-US" sz="2400" b="1" dirty="0">
                <a:ln w="6600">
                  <a:solidFill>
                    <a:schemeClr val="accent2"/>
                  </a:solidFill>
                  <a:prstDash val="solid"/>
                </a:ln>
                <a:solidFill>
                  <a:srgbClr val="FFFFFF"/>
                </a:solidFill>
                <a:effectLst>
                  <a:outerShdw dist="38100" dir="2700000" algn="tl" rotWithShape="0">
                    <a:schemeClr val="accent2"/>
                  </a:outerShdw>
                </a:effectLst>
              </a:rPr>
              <a:t> </a:t>
            </a:r>
            <a:r>
              <a:rPr lang="en-US" sz="2400" b="1" dirty="0" err="1">
                <a:ln w="6600">
                  <a:solidFill>
                    <a:schemeClr val="accent2"/>
                  </a:solidFill>
                  <a:prstDash val="solid"/>
                </a:ln>
                <a:solidFill>
                  <a:srgbClr val="FFFFFF"/>
                </a:solidFill>
                <a:effectLst>
                  <a:outerShdw dist="38100" dir="2700000" algn="tl" rotWithShape="0">
                    <a:schemeClr val="accent2"/>
                  </a:outerShdw>
                </a:effectLst>
              </a:rPr>
              <a:t>ve</a:t>
            </a:r>
            <a:r>
              <a:rPr lang="en-US" sz="2400" b="1" dirty="0">
                <a:ln w="6600">
                  <a:solidFill>
                    <a:schemeClr val="accent2"/>
                  </a:solidFill>
                  <a:prstDash val="solid"/>
                </a:ln>
                <a:solidFill>
                  <a:srgbClr val="FFFFFF"/>
                </a:solidFill>
                <a:effectLst>
                  <a:outerShdw dist="38100" dir="2700000" algn="tl" rotWithShape="0">
                    <a:schemeClr val="accent2"/>
                  </a:outerShdw>
                </a:effectLst>
              </a:rPr>
              <a:t> </a:t>
            </a:r>
            <a:r>
              <a:rPr lang="en-US" sz="2400" b="1" dirty="0" err="1">
                <a:ln w="6600">
                  <a:solidFill>
                    <a:schemeClr val="accent2"/>
                  </a:solidFill>
                  <a:prstDash val="solid"/>
                </a:ln>
                <a:solidFill>
                  <a:srgbClr val="FFFFFF"/>
                </a:solidFill>
                <a:effectLst>
                  <a:outerShdw dist="38100" dir="2700000" algn="tl" rotWithShape="0">
                    <a:schemeClr val="accent2"/>
                  </a:outerShdw>
                </a:effectLst>
              </a:rPr>
              <a:t>Kültür</a:t>
            </a:r>
            <a:r>
              <a:rPr lang="en-US" sz="2400" b="1" dirty="0">
                <a:ln w="6600">
                  <a:solidFill>
                    <a:schemeClr val="accent2"/>
                  </a:solidFill>
                  <a:prstDash val="solid"/>
                </a:ln>
                <a:solidFill>
                  <a:srgbClr val="FFFFFF"/>
                </a:solidFill>
                <a:effectLst>
                  <a:outerShdw dist="38100" dir="2700000" algn="tl" rotWithShape="0">
                    <a:schemeClr val="accent2"/>
                  </a:outerShdw>
                </a:effectLst>
              </a:rPr>
              <a:t> </a:t>
            </a:r>
            <a:r>
              <a:rPr lang="en-US" sz="2400" b="1" dirty="0" err="1">
                <a:ln w="6600">
                  <a:solidFill>
                    <a:schemeClr val="accent2"/>
                  </a:solidFill>
                  <a:prstDash val="solid"/>
                </a:ln>
                <a:solidFill>
                  <a:srgbClr val="FFFFFF"/>
                </a:solidFill>
                <a:effectLst>
                  <a:outerShdw dist="38100" dir="2700000" algn="tl" rotWithShape="0">
                    <a:schemeClr val="accent2"/>
                  </a:outerShdw>
                </a:effectLst>
              </a:rPr>
              <a:t>Merkezi</a:t>
            </a:r>
            <a:endParaRPr lang="en-US" sz="2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 name="Metin kutusu 7"/>
          <p:cNvSpPr txBox="1"/>
          <p:nvPr/>
        </p:nvSpPr>
        <p:spPr>
          <a:xfrm>
            <a:off x="-67951" y="2738060"/>
            <a:ext cx="2467342" cy="461665"/>
          </a:xfrm>
          <a:prstGeom prst="rect">
            <a:avLst/>
          </a:prstGeom>
          <a:noFill/>
        </p:spPr>
        <p:txBody>
          <a:bodyPr wrap="none" rtlCol="0">
            <a:spAutoFit/>
          </a:bodyPr>
          <a:lstStyle/>
          <a:p>
            <a:r>
              <a:rPr lang="en-US" sz="2400" b="1" dirty="0" err="1">
                <a:ln w="6600">
                  <a:solidFill>
                    <a:schemeClr val="accent2"/>
                  </a:solidFill>
                  <a:prstDash val="solid"/>
                </a:ln>
                <a:solidFill>
                  <a:srgbClr val="FFFFFF"/>
                </a:solidFill>
                <a:effectLst>
                  <a:outerShdw dist="38100" dir="2700000" algn="tl" rotWithShape="0">
                    <a:schemeClr val="accent2"/>
                  </a:outerShdw>
                </a:effectLst>
              </a:rPr>
              <a:t>Spor</a:t>
            </a:r>
            <a:r>
              <a:rPr lang="en-US" sz="2400" b="1" dirty="0">
                <a:ln w="6600">
                  <a:solidFill>
                    <a:schemeClr val="accent2"/>
                  </a:solidFill>
                  <a:prstDash val="solid"/>
                </a:ln>
                <a:solidFill>
                  <a:srgbClr val="FFFFFF"/>
                </a:solidFill>
                <a:effectLst>
                  <a:outerShdw dist="38100" dir="2700000" algn="tl" rotWithShape="0">
                    <a:schemeClr val="accent2"/>
                  </a:outerShdw>
                </a:effectLst>
              </a:rPr>
              <a:t> </a:t>
            </a:r>
            <a:r>
              <a:rPr lang="en-US" sz="2400" b="1" dirty="0" err="1">
                <a:ln w="6600">
                  <a:solidFill>
                    <a:schemeClr val="accent2"/>
                  </a:solidFill>
                  <a:prstDash val="solid"/>
                </a:ln>
                <a:solidFill>
                  <a:srgbClr val="FFFFFF"/>
                </a:solidFill>
                <a:effectLst>
                  <a:outerShdw dist="38100" dir="2700000" algn="tl" rotWithShape="0">
                    <a:schemeClr val="accent2"/>
                  </a:outerShdw>
                </a:effectLst>
              </a:rPr>
              <a:t>Kompleksi</a:t>
            </a:r>
            <a:endParaRPr lang="en-US" sz="2400" dirty="0"/>
          </a:p>
        </p:txBody>
      </p:sp>
      <p:sp>
        <p:nvSpPr>
          <p:cNvPr id="9" name="Metin kutusu 8"/>
          <p:cNvSpPr txBox="1"/>
          <p:nvPr/>
        </p:nvSpPr>
        <p:spPr>
          <a:xfrm>
            <a:off x="7184469" y="4278868"/>
            <a:ext cx="1984839" cy="369332"/>
          </a:xfrm>
          <a:prstGeom prst="rect">
            <a:avLst/>
          </a:prstGeom>
          <a:noFill/>
        </p:spPr>
        <p:txBody>
          <a:bodyPr wrap="none" rtlCol="0">
            <a:spAutoFit/>
          </a:bodyPr>
          <a:lstStyle/>
          <a:p>
            <a:r>
              <a:rPr lang="en-US" b="1" dirty="0" err="1">
                <a:ln w="6600">
                  <a:solidFill>
                    <a:schemeClr val="accent2"/>
                  </a:solidFill>
                  <a:prstDash val="solid"/>
                </a:ln>
                <a:solidFill>
                  <a:srgbClr val="FFFFFF"/>
                </a:solidFill>
                <a:effectLst>
                  <a:outerShdw dist="38100" dir="2700000" algn="tl" rotWithShape="0">
                    <a:schemeClr val="accent2"/>
                  </a:outerShdw>
                </a:effectLst>
              </a:rPr>
              <a:t>Ziraaat</a:t>
            </a:r>
            <a:r>
              <a:rPr lang="en-US" b="1" dirty="0">
                <a:ln w="6600">
                  <a:solidFill>
                    <a:schemeClr val="accent2"/>
                  </a:solidFill>
                  <a:prstDash val="solid"/>
                </a:ln>
                <a:solidFill>
                  <a:srgbClr val="FFFFFF"/>
                </a:solidFill>
                <a:effectLst>
                  <a:outerShdw dist="38100" dir="2700000" algn="tl" rotWithShape="0">
                    <a:schemeClr val="accent2"/>
                  </a:outerShdw>
                </a:effectLst>
              </a:rPr>
              <a:t> </a:t>
            </a:r>
            <a:r>
              <a:rPr lang="en-US" b="1" dirty="0" err="1">
                <a:ln w="6600">
                  <a:solidFill>
                    <a:schemeClr val="accent2"/>
                  </a:solidFill>
                  <a:prstDash val="solid"/>
                </a:ln>
                <a:solidFill>
                  <a:srgbClr val="FFFFFF"/>
                </a:solidFill>
                <a:effectLst>
                  <a:outerShdw dist="38100" dir="2700000" algn="tl" rotWithShape="0">
                    <a:schemeClr val="accent2"/>
                  </a:outerShdw>
                </a:effectLst>
              </a:rPr>
              <a:t>Fakültesi</a:t>
            </a:r>
            <a:endParaRPr lang="en-US" dirty="0"/>
          </a:p>
        </p:txBody>
      </p:sp>
      <p:sp>
        <p:nvSpPr>
          <p:cNvPr id="11" name="Metin kutusu 10"/>
          <p:cNvSpPr txBox="1"/>
          <p:nvPr/>
        </p:nvSpPr>
        <p:spPr>
          <a:xfrm>
            <a:off x="3854691" y="450620"/>
            <a:ext cx="3951982" cy="954107"/>
          </a:xfrm>
          <a:prstGeom prst="rect">
            <a:avLst/>
          </a:prstGeom>
          <a:noFill/>
        </p:spPr>
        <p:txBody>
          <a:bodyPr wrap="square" rtlCol="0">
            <a:spAutoFit/>
          </a:bodyPr>
          <a:lstStyle/>
          <a:p>
            <a:r>
              <a:rPr lang="en-US" sz="2800" b="1" dirty="0" err="1">
                <a:ln w="10160">
                  <a:solidFill>
                    <a:schemeClr val="accent5"/>
                  </a:solidFill>
                  <a:prstDash val="solid"/>
                </a:ln>
                <a:solidFill>
                  <a:srgbClr val="FFFF00"/>
                </a:solidFill>
                <a:effectLst>
                  <a:outerShdw blurRad="38100" dist="38100" dir="2700000" algn="tl">
                    <a:srgbClr val="000000">
                      <a:alpha val="43137"/>
                    </a:srgbClr>
                  </a:outerShdw>
                </a:effectLst>
              </a:rPr>
              <a:t>Yabancı</a:t>
            </a:r>
            <a:r>
              <a:rPr lang="en-US" sz="2800" b="1" dirty="0">
                <a:ln w="10160">
                  <a:solidFill>
                    <a:schemeClr val="accent5"/>
                  </a:solidFill>
                  <a:prstDash val="solid"/>
                </a:ln>
                <a:solidFill>
                  <a:srgbClr val="FFFF00"/>
                </a:solidFill>
                <a:effectLst>
                  <a:outerShdw blurRad="38100" dist="38100" dir="2700000" algn="tl">
                    <a:srgbClr val="000000">
                      <a:alpha val="43137"/>
                    </a:srgbClr>
                  </a:outerShdw>
                </a:effectLst>
              </a:rPr>
              <a:t> Diller </a:t>
            </a:r>
            <a:r>
              <a:rPr lang="en-US" sz="2800" b="1" dirty="0" err="1">
                <a:ln w="10160">
                  <a:solidFill>
                    <a:schemeClr val="accent5"/>
                  </a:solidFill>
                  <a:prstDash val="solid"/>
                </a:ln>
                <a:solidFill>
                  <a:srgbClr val="FFFF00"/>
                </a:solidFill>
                <a:effectLst>
                  <a:outerShdw blurRad="38100" dist="38100" dir="2700000" algn="tl">
                    <a:srgbClr val="000000">
                      <a:alpha val="43137"/>
                    </a:srgbClr>
                  </a:outerShdw>
                </a:effectLst>
              </a:rPr>
              <a:t>Yüksekokulu</a:t>
            </a:r>
            <a:endParaRPr lang="en-US" sz="2800" b="1" dirty="0">
              <a:ln w="10160">
                <a:solidFill>
                  <a:schemeClr val="accent5"/>
                </a:solidFill>
                <a:prstDash val="solid"/>
              </a:ln>
              <a:solidFill>
                <a:srgbClr val="FFFF00"/>
              </a:solidFill>
              <a:effectLst>
                <a:outerShdw blurRad="38100" dist="38100" dir="2700000" algn="tl">
                  <a:srgbClr val="000000">
                    <a:alpha val="43137"/>
                  </a:srgbClr>
                </a:outerShdw>
              </a:effectLst>
            </a:endParaRPr>
          </a:p>
        </p:txBody>
      </p:sp>
      <p:cxnSp>
        <p:nvCxnSpPr>
          <p:cNvPr id="13" name="Düz Ok Bağlayıcısı 12"/>
          <p:cNvCxnSpPr/>
          <p:nvPr/>
        </p:nvCxnSpPr>
        <p:spPr>
          <a:xfrm flipH="1">
            <a:off x="4343400" y="1349399"/>
            <a:ext cx="30274" cy="708001"/>
          </a:xfrm>
          <a:prstGeom prst="straightConnector1">
            <a:avLst/>
          </a:prstGeom>
          <a:ln w="82550">
            <a:tailEnd type="triangle"/>
          </a:ln>
        </p:spPr>
        <p:style>
          <a:lnRef idx="3">
            <a:schemeClr val="accent2"/>
          </a:lnRef>
          <a:fillRef idx="0">
            <a:schemeClr val="accent2"/>
          </a:fillRef>
          <a:effectRef idx="2">
            <a:schemeClr val="accent2"/>
          </a:effectRef>
          <a:fontRef idx="minor">
            <a:schemeClr val="tx1"/>
          </a:fontRef>
        </p:style>
      </p:cxnSp>
      <p:cxnSp>
        <p:nvCxnSpPr>
          <p:cNvPr id="19" name="Düz Ok Bağlayıcısı 18"/>
          <p:cNvCxnSpPr>
            <a:stCxn id="8" idx="3"/>
          </p:cNvCxnSpPr>
          <p:nvPr/>
        </p:nvCxnSpPr>
        <p:spPr>
          <a:xfrm flipV="1">
            <a:off x="2399391" y="2504420"/>
            <a:ext cx="596896" cy="464473"/>
          </a:xfrm>
          <a:prstGeom prst="straightConnector1">
            <a:avLst/>
          </a:prstGeom>
          <a:ln w="82550">
            <a:tailEnd type="triangle"/>
          </a:ln>
        </p:spPr>
        <p:style>
          <a:lnRef idx="3">
            <a:schemeClr val="accent2"/>
          </a:lnRef>
          <a:fillRef idx="0">
            <a:schemeClr val="accent2"/>
          </a:fillRef>
          <a:effectRef idx="2">
            <a:schemeClr val="accent2"/>
          </a:effectRef>
          <a:fontRef idx="minor">
            <a:schemeClr val="tx1"/>
          </a:fontRef>
        </p:style>
      </p:cxnSp>
      <p:cxnSp>
        <p:nvCxnSpPr>
          <p:cNvPr id="22" name="Düz Ok Bağlayıcısı 21"/>
          <p:cNvCxnSpPr/>
          <p:nvPr/>
        </p:nvCxnSpPr>
        <p:spPr>
          <a:xfrm flipV="1">
            <a:off x="4343400" y="3276600"/>
            <a:ext cx="381000" cy="1371600"/>
          </a:xfrm>
          <a:prstGeom prst="straightConnector1">
            <a:avLst/>
          </a:prstGeom>
          <a:ln w="82550">
            <a:tailEnd type="triangle"/>
          </a:ln>
        </p:spPr>
        <p:style>
          <a:lnRef idx="3">
            <a:schemeClr val="accent2"/>
          </a:lnRef>
          <a:fillRef idx="0">
            <a:schemeClr val="accent2"/>
          </a:fillRef>
          <a:effectRef idx="2">
            <a:schemeClr val="accent2"/>
          </a:effectRef>
          <a:fontRef idx="minor">
            <a:schemeClr val="tx1"/>
          </a:fontRef>
        </p:style>
      </p:cxnSp>
      <p:sp>
        <p:nvSpPr>
          <p:cNvPr id="25" name="Metin kutusu 24"/>
          <p:cNvSpPr txBox="1"/>
          <p:nvPr/>
        </p:nvSpPr>
        <p:spPr>
          <a:xfrm>
            <a:off x="-76200" y="4525833"/>
            <a:ext cx="2056973" cy="461665"/>
          </a:xfrm>
          <a:prstGeom prst="rect">
            <a:avLst/>
          </a:prstGeom>
          <a:noFill/>
        </p:spPr>
        <p:txBody>
          <a:bodyPr wrap="none" rtlCol="0">
            <a:spAutoFit/>
          </a:bodyPr>
          <a:lstStyle/>
          <a:p>
            <a:r>
              <a:rPr lang="en-US" sz="2400" b="1" dirty="0" err="1">
                <a:ln w="6600">
                  <a:solidFill>
                    <a:schemeClr val="accent2"/>
                  </a:solidFill>
                  <a:prstDash val="solid"/>
                </a:ln>
                <a:solidFill>
                  <a:srgbClr val="FFFFFF"/>
                </a:solidFill>
                <a:effectLst>
                  <a:outerShdw dist="38100" dir="2700000" algn="tl" rotWithShape="0">
                    <a:schemeClr val="accent2"/>
                  </a:outerShdw>
                </a:effectLst>
              </a:rPr>
              <a:t>Çamlık</a:t>
            </a:r>
            <a:r>
              <a:rPr lang="en-US" sz="2400" b="1" dirty="0">
                <a:ln w="6600">
                  <a:solidFill>
                    <a:schemeClr val="accent2"/>
                  </a:solidFill>
                  <a:prstDash val="solid"/>
                </a:ln>
                <a:solidFill>
                  <a:srgbClr val="FFFFFF"/>
                </a:solidFill>
                <a:effectLst>
                  <a:outerShdw dist="38100" dir="2700000" algn="tl" rotWithShape="0">
                    <a:schemeClr val="accent2"/>
                  </a:outerShdw>
                </a:effectLst>
              </a:rPr>
              <a:t> Cafe</a:t>
            </a:r>
            <a:endParaRPr lang="en-US" sz="2400" dirty="0"/>
          </a:p>
        </p:txBody>
      </p:sp>
      <p:cxnSp>
        <p:nvCxnSpPr>
          <p:cNvPr id="26" name="Düz Ok Bağlayıcısı 25"/>
          <p:cNvCxnSpPr/>
          <p:nvPr/>
        </p:nvCxnSpPr>
        <p:spPr>
          <a:xfrm flipV="1">
            <a:off x="1904666" y="3338597"/>
            <a:ext cx="1600534" cy="1277413"/>
          </a:xfrm>
          <a:prstGeom prst="straightConnector1">
            <a:avLst/>
          </a:prstGeom>
          <a:ln w="82550">
            <a:tailEnd type="triangle"/>
          </a:ln>
        </p:spPr>
        <p:style>
          <a:lnRef idx="3">
            <a:schemeClr val="accent2"/>
          </a:lnRef>
          <a:fillRef idx="0">
            <a:schemeClr val="accent2"/>
          </a:fillRef>
          <a:effectRef idx="2">
            <a:schemeClr val="accent2"/>
          </a:effectRef>
          <a:fontRef idx="minor">
            <a:schemeClr val="tx1"/>
          </a:fontRef>
        </p:style>
      </p:cxnSp>
      <p:sp>
        <p:nvSpPr>
          <p:cNvPr id="30" name="Metin kutusu 29"/>
          <p:cNvSpPr txBox="1"/>
          <p:nvPr/>
        </p:nvSpPr>
        <p:spPr>
          <a:xfrm>
            <a:off x="5571944" y="1870577"/>
            <a:ext cx="1810111" cy="461665"/>
          </a:xfrm>
          <a:prstGeom prst="rect">
            <a:avLst/>
          </a:prstGeom>
          <a:noFill/>
        </p:spPr>
        <p:txBody>
          <a:bodyPr wrap="none" rtlCol="0">
            <a:spAutoFit/>
          </a:bodyPr>
          <a:lstStyle/>
          <a:p>
            <a:r>
              <a:rPr lang="en-US" sz="2400" b="1" dirty="0" err="1">
                <a:ln w="6600">
                  <a:solidFill>
                    <a:schemeClr val="accent2"/>
                  </a:solidFill>
                  <a:prstDash val="solid"/>
                </a:ln>
                <a:solidFill>
                  <a:srgbClr val="FFFFFF"/>
                </a:solidFill>
                <a:effectLst>
                  <a:outerShdw dist="38100" dir="2700000" algn="tl" rotWithShape="0">
                    <a:schemeClr val="accent2"/>
                  </a:outerShdw>
                </a:effectLst>
              </a:rPr>
              <a:t>Kütüphane</a:t>
            </a:r>
            <a:endParaRPr lang="en-US" sz="2400" dirty="0"/>
          </a:p>
        </p:txBody>
      </p:sp>
      <p:cxnSp>
        <p:nvCxnSpPr>
          <p:cNvPr id="31" name="Düz Ok Bağlayıcısı 30"/>
          <p:cNvCxnSpPr/>
          <p:nvPr/>
        </p:nvCxnSpPr>
        <p:spPr>
          <a:xfrm flipH="1">
            <a:off x="5008269" y="2252990"/>
            <a:ext cx="563675" cy="101262"/>
          </a:xfrm>
          <a:prstGeom prst="straightConnector1">
            <a:avLst/>
          </a:prstGeom>
          <a:ln w="82550">
            <a:tailEnd type="triangle"/>
          </a:ln>
        </p:spPr>
        <p:style>
          <a:lnRef idx="3">
            <a:schemeClr val="accent2"/>
          </a:lnRef>
          <a:fillRef idx="0">
            <a:schemeClr val="accent2"/>
          </a:fillRef>
          <a:effectRef idx="2">
            <a:schemeClr val="accent2"/>
          </a:effectRef>
          <a:fontRef idx="minor">
            <a:schemeClr val="tx1"/>
          </a:fontRef>
        </p:style>
      </p:cxnSp>
      <p:cxnSp>
        <p:nvCxnSpPr>
          <p:cNvPr id="33" name="Düz Ok Bağlayıcısı 32"/>
          <p:cNvCxnSpPr/>
          <p:nvPr/>
        </p:nvCxnSpPr>
        <p:spPr>
          <a:xfrm flipV="1">
            <a:off x="7382056" y="2011252"/>
            <a:ext cx="563674" cy="140476"/>
          </a:xfrm>
          <a:prstGeom prst="straightConnector1">
            <a:avLst/>
          </a:prstGeom>
          <a:ln w="82550">
            <a:tailEnd type="triangle"/>
          </a:ln>
        </p:spPr>
        <p:style>
          <a:lnRef idx="3">
            <a:schemeClr val="accent2"/>
          </a:lnRef>
          <a:fillRef idx="0">
            <a:schemeClr val="accent2"/>
          </a:fillRef>
          <a:effectRef idx="2">
            <a:schemeClr val="accent2"/>
          </a:effectRef>
          <a:fontRef idx="minor">
            <a:schemeClr val="tx1"/>
          </a:fontRef>
        </p:style>
      </p:cxnSp>
      <p:sp>
        <p:nvSpPr>
          <p:cNvPr id="35" name="Metin kutusu 34"/>
          <p:cNvSpPr txBox="1"/>
          <p:nvPr/>
        </p:nvSpPr>
        <p:spPr>
          <a:xfrm>
            <a:off x="7244793" y="203822"/>
            <a:ext cx="2426814" cy="1569660"/>
          </a:xfrm>
          <a:prstGeom prst="rect">
            <a:avLst/>
          </a:prstGeom>
          <a:noFill/>
        </p:spPr>
        <p:txBody>
          <a:bodyPr wrap="square" rtlCol="0">
            <a:spAutoFit/>
          </a:bodyPr>
          <a:lstStyle/>
          <a:p>
            <a:r>
              <a:rPr lang="en-US" sz="2400" b="1" dirty="0" err="1">
                <a:ln w="6600">
                  <a:solidFill>
                    <a:schemeClr val="accent2"/>
                  </a:solidFill>
                  <a:prstDash val="solid"/>
                </a:ln>
                <a:solidFill>
                  <a:srgbClr val="FFFFFF"/>
                </a:solidFill>
                <a:effectLst>
                  <a:outerShdw dist="38100" dir="2700000" algn="tl" rotWithShape="0">
                    <a:schemeClr val="accent2"/>
                  </a:outerShdw>
                </a:effectLst>
              </a:rPr>
              <a:t>Öğrenci</a:t>
            </a:r>
            <a:r>
              <a:rPr lang="en-US" sz="2400" b="1" dirty="0">
                <a:ln w="6600">
                  <a:solidFill>
                    <a:schemeClr val="accent2"/>
                  </a:solidFill>
                  <a:prstDash val="solid"/>
                </a:ln>
                <a:solidFill>
                  <a:srgbClr val="FFFFFF"/>
                </a:solidFill>
                <a:effectLst>
                  <a:outerShdw dist="38100" dir="2700000" algn="tl" rotWithShape="0">
                    <a:schemeClr val="accent2"/>
                  </a:outerShdw>
                </a:effectLst>
              </a:rPr>
              <a:t> </a:t>
            </a:r>
            <a:r>
              <a:rPr lang="en-US" sz="2400" b="1" dirty="0" err="1">
                <a:ln w="6600">
                  <a:solidFill>
                    <a:schemeClr val="accent2"/>
                  </a:solidFill>
                  <a:prstDash val="solid"/>
                </a:ln>
                <a:solidFill>
                  <a:srgbClr val="FFFFFF"/>
                </a:solidFill>
                <a:effectLst>
                  <a:outerShdw dist="38100" dir="2700000" algn="tl" rotWithShape="0">
                    <a:schemeClr val="accent2"/>
                  </a:outerShdw>
                </a:effectLst>
              </a:rPr>
              <a:t>Yaşam</a:t>
            </a:r>
            <a:r>
              <a:rPr lang="en-US" sz="2400" b="1" dirty="0">
                <a:ln w="6600">
                  <a:solidFill>
                    <a:schemeClr val="accent2"/>
                  </a:solidFill>
                  <a:prstDash val="solid"/>
                </a:ln>
                <a:solidFill>
                  <a:srgbClr val="FFFFFF"/>
                </a:solidFill>
                <a:effectLst>
                  <a:outerShdw dist="38100" dir="2700000" algn="tl" rotWithShape="0">
                    <a:schemeClr val="accent2"/>
                  </a:outerShdw>
                </a:effectLst>
              </a:rPr>
              <a:t> </a:t>
            </a:r>
            <a:r>
              <a:rPr lang="en-US" sz="2400" b="1" dirty="0" err="1">
                <a:ln w="6600">
                  <a:solidFill>
                    <a:schemeClr val="accent2"/>
                  </a:solidFill>
                  <a:prstDash val="solid"/>
                </a:ln>
                <a:solidFill>
                  <a:srgbClr val="FFFFFF"/>
                </a:solidFill>
                <a:effectLst>
                  <a:outerShdw dist="38100" dir="2700000" algn="tl" rotWithShape="0">
                    <a:schemeClr val="accent2"/>
                  </a:outerShdw>
                </a:effectLst>
              </a:rPr>
              <a:t>Merkezi</a:t>
            </a:r>
            <a:r>
              <a:rPr lang="en-US" sz="2400" b="1" dirty="0">
                <a:ln w="6600">
                  <a:solidFill>
                    <a:schemeClr val="accent2"/>
                  </a:solidFill>
                  <a:prstDash val="solid"/>
                </a:ln>
                <a:solidFill>
                  <a:srgbClr val="FFFFFF"/>
                </a:solidFill>
                <a:effectLst>
                  <a:outerShdw dist="38100" dir="2700000" algn="tl" rotWithShape="0">
                    <a:schemeClr val="accent2"/>
                  </a:outerShdw>
                </a:effectLst>
              </a:rPr>
              <a:t>/ </a:t>
            </a:r>
            <a:r>
              <a:rPr lang="en-US" sz="2400" b="1" dirty="0" err="1">
                <a:ln w="6600">
                  <a:solidFill>
                    <a:schemeClr val="accent2"/>
                  </a:solidFill>
                  <a:prstDash val="solid"/>
                </a:ln>
                <a:solidFill>
                  <a:srgbClr val="FFFFFF"/>
                </a:solidFill>
                <a:effectLst>
                  <a:outerShdw dist="38100" dir="2700000" algn="tl" rotWithShape="0">
                    <a:schemeClr val="accent2"/>
                  </a:outerShdw>
                </a:effectLst>
              </a:rPr>
              <a:t>Yemekhane</a:t>
            </a:r>
            <a:endParaRPr lang="en-US" sz="2400" dirty="0"/>
          </a:p>
        </p:txBody>
      </p:sp>
      <p:cxnSp>
        <p:nvCxnSpPr>
          <p:cNvPr id="36" name="Düz Ok Bağlayıcısı 35"/>
          <p:cNvCxnSpPr/>
          <p:nvPr/>
        </p:nvCxnSpPr>
        <p:spPr>
          <a:xfrm flipH="1">
            <a:off x="6629400" y="491331"/>
            <a:ext cx="752656" cy="758056"/>
          </a:xfrm>
          <a:prstGeom prst="straightConnector1">
            <a:avLst/>
          </a:prstGeom>
          <a:ln w="82550">
            <a:tailEnd type="triangle"/>
          </a:ln>
        </p:spPr>
        <p:style>
          <a:lnRef idx="3">
            <a:schemeClr val="accent2"/>
          </a:lnRef>
          <a:fillRef idx="0">
            <a:schemeClr val="accent2"/>
          </a:fillRef>
          <a:effectRef idx="2">
            <a:schemeClr val="accent2"/>
          </a:effectRef>
          <a:fontRef idx="minor">
            <a:schemeClr val="tx1"/>
          </a:fontRef>
        </p:style>
      </p:cxnSp>
      <p:sp>
        <p:nvSpPr>
          <p:cNvPr id="38" name="Metin kutusu 37"/>
          <p:cNvSpPr txBox="1"/>
          <p:nvPr/>
        </p:nvSpPr>
        <p:spPr>
          <a:xfrm>
            <a:off x="4720590" y="-27865"/>
            <a:ext cx="1561646" cy="461665"/>
          </a:xfrm>
          <a:prstGeom prst="rect">
            <a:avLst/>
          </a:prstGeom>
          <a:noFill/>
        </p:spPr>
        <p:txBody>
          <a:bodyPr wrap="none" rtlCol="0">
            <a:spAutoFit/>
          </a:bodyPr>
          <a:lstStyle/>
          <a:p>
            <a:r>
              <a:rPr lang="en-US" sz="2400" b="1" dirty="0" err="1">
                <a:ln w="6600">
                  <a:solidFill>
                    <a:schemeClr val="accent2"/>
                  </a:solidFill>
                  <a:prstDash val="solid"/>
                </a:ln>
                <a:solidFill>
                  <a:srgbClr val="FFFFFF"/>
                </a:solidFill>
                <a:effectLst>
                  <a:outerShdw dist="38100" dir="2700000" algn="tl" rotWithShape="0">
                    <a:schemeClr val="accent2"/>
                  </a:outerShdw>
                </a:effectLst>
              </a:rPr>
              <a:t>Rektörlük</a:t>
            </a:r>
            <a:endParaRPr lang="en-US" sz="2400" dirty="0"/>
          </a:p>
        </p:txBody>
      </p:sp>
      <p:cxnSp>
        <p:nvCxnSpPr>
          <p:cNvPr id="39" name="Düz Ok Bağlayıcısı 38"/>
          <p:cNvCxnSpPr/>
          <p:nvPr/>
        </p:nvCxnSpPr>
        <p:spPr>
          <a:xfrm>
            <a:off x="5482849" y="387652"/>
            <a:ext cx="914691" cy="482707"/>
          </a:xfrm>
          <a:prstGeom prst="straightConnector1">
            <a:avLst/>
          </a:prstGeom>
          <a:ln w="82550">
            <a:tailEnd type="triangle"/>
          </a:ln>
        </p:spPr>
        <p:style>
          <a:lnRef idx="3">
            <a:schemeClr val="accent2"/>
          </a:lnRef>
          <a:fillRef idx="0">
            <a:schemeClr val="accent2"/>
          </a:fillRef>
          <a:effectRef idx="2">
            <a:schemeClr val="accent2"/>
          </a:effectRef>
          <a:fontRef idx="minor">
            <a:schemeClr val="tx1"/>
          </a:fontRef>
        </p:style>
      </p:cxnSp>
      <p:sp>
        <p:nvSpPr>
          <p:cNvPr id="41" name="Metin kutusu 40"/>
          <p:cNvSpPr txBox="1"/>
          <p:nvPr/>
        </p:nvSpPr>
        <p:spPr>
          <a:xfrm>
            <a:off x="1199184" y="29666"/>
            <a:ext cx="1410964" cy="461665"/>
          </a:xfrm>
          <a:prstGeom prst="rect">
            <a:avLst/>
          </a:prstGeom>
          <a:noFill/>
        </p:spPr>
        <p:txBody>
          <a:bodyPr wrap="none" rtlCol="0">
            <a:spAutoFit/>
          </a:bodyPr>
          <a:lstStyle/>
          <a:p>
            <a:r>
              <a:rPr lang="en-US" sz="2400" b="1" dirty="0" err="1">
                <a:ln w="6600">
                  <a:solidFill>
                    <a:schemeClr val="accent2"/>
                  </a:solidFill>
                  <a:prstDash val="solid"/>
                </a:ln>
                <a:solidFill>
                  <a:srgbClr val="FFFFFF"/>
                </a:solidFill>
                <a:effectLst>
                  <a:outerShdw dist="38100" dir="2700000" algn="tl" rotWithShape="0">
                    <a:schemeClr val="accent2"/>
                  </a:outerShdw>
                </a:effectLst>
              </a:rPr>
              <a:t>Hastane</a:t>
            </a:r>
            <a:endParaRPr lang="en-US" sz="2400" dirty="0"/>
          </a:p>
        </p:txBody>
      </p:sp>
      <p:cxnSp>
        <p:nvCxnSpPr>
          <p:cNvPr id="42" name="Düz Ok Bağlayıcısı 41"/>
          <p:cNvCxnSpPr/>
          <p:nvPr/>
        </p:nvCxnSpPr>
        <p:spPr>
          <a:xfrm>
            <a:off x="1834446" y="483839"/>
            <a:ext cx="1111334" cy="241132"/>
          </a:xfrm>
          <a:prstGeom prst="straightConnector1">
            <a:avLst/>
          </a:prstGeom>
          <a:ln w="82550">
            <a:tailEnd type="triangle"/>
          </a:ln>
        </p:spPr>
        <p:style>
          <a:lnRef idx="3">
            <a:schemeClr val="accent2"/>
          </a:lnRef>
          <a:fillRef idx="0">
            <a:schemeClr val="accent2"/>
          </a:fillRef>
          <a:effectRef idx="2">
            <a:schemeClr val="accent2"/>
          </a:effectRef>
          <a:fontRef idx="minor">
            <a:schemeClr val="tx1"/>
          </a:fontRef>
        </p:style>
      </p:cxnSp>
      <p:cxnSp>
        <p:nvCxnSpPr>
          <p:cNvPr id="44" name="Düz Ok Bağlayıcısı 43"/>
          <p:cNvCxnSpPr/>
          <p:nvPr/>
        </p:nvCxnSpPr>
        <p:spPr>
          <a:xfrm flipH="1">
            <a:off x="6397540" y="5521505"/>
            <a:ext cx="814287" cy="498295"/>
          </a:xfrm>
          <a:prstGeom prst="straightConnector1">
            <a:avLst/>
          </a:prstGeom>
          <a:ln w="82550">
            <a:tailEnd type="triangle"/>
          </a:ln>
        </p:spPr>
        <p:style>
          <a:lnRef idx="3">
            <a:schemeClr val="accent2"/>
          </a:lnRef>
          <a:fillRef idx="0">
            <a:schemeClr val="accent2"/>
          </a:fillRef>
          <a:effectRef idx="2">
            <a:schemeClr val="accent2"/>
          </a:effectRef>
          <a:fontRef idx="minor">
            <a:schemeClr val="tx1"/>
          </a:fontRef>
        </p:style>
      </p:cxnSp>
      <p:cxnSp>
        <p:nvCxnSpPr>
          <p:cNvPr id="47" name="Düz Ok Bağlayıcısı 46"/>
          <p:cNvCxnSpPr>
            <a:stCxn id="9" idx="1"/>
          </p:cNvCxnSpPr>
          <p:nvPr/>
        </p:nvCxnSpPr>
        <p:spPr>
          <a:xfrm flipH="1" flipV="1">
            <a:off x="6327591" y="3276600"/>
            <a:ext cx="856878" cy="1186934"/>
          </a:xfrm>
          <a:prstGeom prst="straightConnector1">
            <a:avLst/>
          </a:prstGeom>
          <a:ln w="82550">
            <a:tailEnd type="triangle"/>
          </a:ln>
        </p:spPr>
        <p:style>
          <a:lnRef idx="3">
            <a:schemeClr val="accent2"/>
          </a:lnRef>
          <a:fillRef idx="0">
            <a:schemeClr val="accent2"/>
          </a:fillRef>
          <a:effectRef idx="2">
            <a:schemeClr val="accent2"/>
          </a:effectRef>
          <a:fontRef idx="minor">
            <a:schemeClr val="tx1"/>
          </a:fontRef>
        </p:style>
      </p:cxnSp>
      <p:sp>
        <p:nvSpPr>
          <p:cNvPr id="51" name="Metin kutusu 50"/>
          <p:cNvSpPr txBox="1"/>
          <p:nvPr/>
        </p:nvSpPr>
        <p:spPr>
          <a:xfrm>
            <a:off x="58161" y="757819"/>
            <a:ext cx="2497800" cy="461665"/>
          </a:xfrm>
          <a:prstGeom prst="rect">
            <a:avLst/>
          </a:prstGeom>
          <a:noFill/>
        </p:spPr>
        <p:txBody>
          <a:bodyPr wrap="none" rtlCol="0">
            <a:spAutoFit/>
          </a:bodyPr>
          <a:lstStyle/>
          <a:p>
            <a:r>
              <a:rPr lang="en-US" sz="2400" b="1" dirty="0" err="1">
                <a:ln w="6600">
                  <a:solidFill>
                    <a:schemeClr val="accent2"/>
                  </a:solidFill>
                  <a:prstDash val="solid"/>
                </a:ln>
                <a:solidFill>
                  <a:srgbClr val="FFFFFF"/>
                </a:solidFill>
                <a:effectLst>
                  <a:outerShdw dist="38100" dir="2700000" algn="tl" rotWithShape="0">
                    <a:schemeClr val="accent2"/>
                  </a:outerShdw>
                </a:effectLst>
              </a:rPr>
              <a:t>Öğrenci</a:t>
            </a:r>
            <a:r>
              <a:rPr lang="en-US" sz="2400" b="1" dirty="0">
                <a:ln w="6600">
                  <a:solidFill>
                    <a:schemeClr val="accent2"/>
                  </a:solidFill>
                  <a:prstDash val="solid"/>
                </a:ln>
                <a:solidFill>
                  <a:srgbClr val="FFFFFF"/>
                </a:solidFill>
                <a:effectLst>
                  <a:outerShdw dist="38100" dir="2700000" algn="tl" rotWithShape="0">
                    <a:schemeClr val="accent2"/>
                  </a:outerShdw>
                </a:effectLst>
              </a:rPr>
              <a:t> </a:t>
            </a:r>
            <a:r>
              <a:rPr lang="en-US" sz="2400" b="1" dirty="0" err="1">
                <a:ln w="6600">
                  <a:solidFill>
                    <a:schemeClr val="accent2"/>
                  </a:solidFill>
                  <a:prstDash val="solid"/>
                </a:ln>
                <a:solidFill>
                  <a:srgbClr val="FFFFFF"/>
                </a:solidFill>
                <a:effectLst>
                  <a:outerShdw dist="38100" dir="2700000" algn="tl" rotWithShape="0">
                    <a:schemeClr val="accent2"/>
                  </a:outerShdw>
                </a:effectLst>
              </a:rPr>
              <a:t>Yurtları</a:t>
            </a:r>
            <a:endParaRPr lang="en-US" sz="2400" dirty="0"/>
          </a:p>
        </p:txBody>
      </p:sp>
      <p:cxnSp>
        <p:nvCxnSpPr>
          <p:cNvPr id="52" name="Düz Ok Bağlayıcısı 51"/>
          <p:cNvCxnSpPr/>
          <p:nvPr/>
        </p:nvCxnSpPr>
        <p:spPr>
          <a:xfrm>
            <a:off x="2390113" y="1162943"/>
            <a:ext cx="502021" cy="181153"/>
          </a:xfrm>
          <a:prstGeom prst="straightConnector1">
            <a:avLst/>
          </a:prstGeom>
          <a:ln w="82550">
            <a:tailEnd type="triangle"/>
          </a:ln>
        </p:spPr>
        <p:style>
          <a:lnRef idx="3">
            <a:schemeClr val="accent2"/>
          </a:lnRef>
          <a:fillRef idx="0">
            <a:schemeClr val="accent2"/>
          </a:fillRef>
          <a:effectRef idx="2">
            <a:schemeClr val="accent2"/>
          </a:effectRef>
          <a:fontRef idx="minor">
            <a:schemeClr val="tx1"/>
          </a:fontRef>
        </p:style>
      </p:cxnSp>
      <p:sp>
        <p:nvSpPr>
          <p:cNvPr id="56" name="Metin kutusu 55"/>
          <p:cNvSpPr txBox="1"/>
          <p:nvPr/>
        </p:nvSpPr>
        <p:spPr>
          <a:xfrm>
            <a:off x="-67951" y="1657270"/>
            <a:ext cx="1789272" cy="461665"/>
          </a:xfrm>
          <a:prstGeom prst="rect">
            <a:avLst/>
          </a:prstGeom>
          <a:noFill/>
        </p:spPr>
        <p:txBody>
          <a:bodyPr wrap="none" rtlCol="0">
            <a:spAutoFit/>
          </a:bodyPr>
          <a:lstStyle/>
          <a:p>
            <a:r>
              <a:rPr lang="en-US" sz="2400" b="1" dirty="0" err="1">
                <a:ln w="6600">
                  <a:solidFill>
                    <a:schemeClr val="accent2"/>
                  </a:solidFill>
                  <a:prstDash val="solid"/>
                </a:ln>
                <a:solidFill>
                  <a:srgbClr val="FFFFFF"/>
                </a:solidFill>
                <a:effectLst>
                  <a:outerShdw dist="38100" dir="2700000" algn="tl" rotWithShape="0">
                    <a:schemeClr val="accent2"/>
                  </a:outerShdw>
                </a:effectLst>
              </a:rPr>
              <a:t>Giriş</a:t>
            </a:r>
            <a:r>
              <a:rPr lang="en-US" sz="2400" b="1" dirty="0">
                <a:ln w="6600">
                  <a:solidFill>
                    <a:schemeClr val="accent2"/>
                  </a:solidFill>
                  <a:prstDash val="solid"/>
                </a:ln>
                <a:solidFill>
                  <a:srgbClr val="FFFFFF"/>
                </a:solidFill>
                <a:effectLst>
                  <a:outerShdw dist="38100" dir="2700000" algn="tl" rotWithShape="0">
                    <a:schemeClr val="accent2"/>
                  </a:outerShdw>
                </a:effectLst>
              </a:rPr>
              <a:t> </a:t>
            </a:r>
            <a:r>
              <a:rPr lang="en-US" sz="2400" b="1" dirty="0" err="1">
                <a:ln w="6600">
                  <a:solidFill>
                    <a:schemeClr val="accent2"/>
                  </a:solidFill>
                  <a:prstDash val="solid"/>
                </a:ln>
                <a:solidFill>
                  <a:srgbClr val="FFFFFF"/>
                </a:solidFill>
                <a:effectLst>
                  <a:outerShdw dist="38100" dir="2700000" algn="tl" rotWithShape="0">
                    <a:schemeClr val="accent2"/>
                  </a:outerShdw>
                </a:effectLst>
              </a:rPr>
              <a:t>Kapısı</a:t>
            </a:r>
            <a:endParaRPr lang="en-US" sz="2400" dirty="0"/>
          </a:p>
        </p:txBody>
      </p:sp>
      <p:cxnSp>
        <p:nvCxnSpPr>
          <p:cNvPr id="57" name="Düz Ok Bağlayıcısı 56"/>
          <p:cNvCxnSpPr/>
          <p:nvPr/>
        </p:nvCxnSpPr>
        <p:spPr>
          <a:xfrm>
            <a:off x="826685" y="2108726"/>
            <a:ext cx="1077981" cy="297994"/>
          </a:xfrm>
          <a:prstGeom prst="straightConnector1">
            <a:avLst/>
          </a:prstGeom>
          <a:ln w="825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180760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7"/>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33"/>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30"/>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6"/>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3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39"/>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3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42"/>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4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5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52"/>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51"/>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5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57"/>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56"/>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1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nodeType="clickEffect">
                                  <p:stCondLst>
                                    <p:cond delay="0"/>
                                  </p:stCondLst>
                                  <p:childTnLst>
                                    <p:set>
                                      <p:cBhvr>
                                        <p:cTn id="114" dur="1" fill="hold">
                                          <p:stCondLst>
                                            <p:cond delay="0"/>
                                          </p:stCondLst>
                                        </p:cTn>
                                        <p:tgtEl>
                                          <p:spTgt spid="19"/>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8"/>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6"/>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2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0"/>
                                          </p:stCondLst>
                                        </p:cTn>
                                        <p:tgtEl>
                                          <p:spTgt spid="26"/>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25"/>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22"/>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7"/>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nodeType="clickEffect">
                                  <p:stCondLst>
                                    <p:cond delay="0"/>
                                  </p:stCondLst>
                                  <p:childTnLst>
                                    <p:set>
                                      <p:cBhvr>
                                        <p:cTn id="138" dur="1" fill="hold">
                                          <p:stCondLst>
                                            <p:cond delay="0"/>
                                          </p:stCondLst>
                                        </p:cTn>
                                        <p:tgtEl>
                                          <p:spTgt spid="22"/>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7"/>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1"/>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nodeType="clickEffect">
                                  <p:stCondLst>
                                    <p:cond delay="0"/>
                                  </p:stCondLst>
                                  <p:childTnLst>
                                    <p:set>
                                      <p:cBhvr>
                                        <p:cTn id="150" dur="1" fill="hold">
                                          <p:stCondLst>
                                            <p:cond delay="0"/>
                                          </p:stCondLst>
                                        </p:cTn>
                                        <p:tgtEl>
                                          <p:spTgt spid="13"/>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1" grpId="0"/>
      <p:bldP spid="11" grpId="1"/>
      <p:bldP spid="25" grpId="0"/>
      <p:bldP spid="25" grpId="1"/>
      <p:bldP spid="30" grpId="0"/>
      <p:bldP spid="30" grpId="1"/>
      <p:bldP spid="35" grpId="0"/>
      <p:bldP spid="35" grpId="1"/>
      <p:bldP spid="38" grpId="0"/>
      <p:bldP spid="38" grpId="1"/>
      <p:bldP spid="41" grpId="0"/>
      <p:bldP spid="41" grpId="1"/>
      <p:bldP spid="51" grpId="0"/>
      <p:bldP spid="51" grpId="1"/>
      <p:bldP spid="56" grpId="0"/>
      <p:bldP spid="5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457200"/>
            <a:ext cx="7024744" cy="838200"/>
          </a:xfrm>
        </p:spPr>
        <p:txBody>
          <a:bodyPr>
            <a:normAutofit/>
          </a:bodyPr>
          <a:lstStyle/>
          <a:p>
            <a:r>
              <a:rPr lang="en-US" b="1" dirty="0" err="1">
                <a:latin typeface="Cambria" pitchFamily="18" charset="0"/>
              </a:rPr>
              <a:t>Yabancı</a:t>
            </a:r>
            <a:r>
              <a:rPr lang="en-US" b="1" dirty="0">
                <a:latin typeface="Cambria" pitchFamily="18" charset="0"/>
              </a:rPr>
              <a:t> Diller </a:t>
            </a:r>
            <a:r>
              <a:rPr lang="en-US" b="1" dirty="0" err="1">
                <a:latin typeface="Cambria" pitchFamily="18" charset="0"/>
              </a:rPr>
              <a:t>Yüksekokulu</a:t>
            </a:r>
            <a:endParaRPr lang="en-US" b="1" dirty="0">
              <a:latin typeface="Cambria" pitchFamily="18" charset="0"/>
            </a:endParaRPr>
          </a:p>
        </p:txBody>
      </p:sp>
      <p:sp>
        <p:nvSpPr>
          <p:cNvPr id="3" name="İçerik Yer Tutucusu 2"/>
          <p:cNvSpPr>
            <a:spLocks noGrp="1"/>
          </p:cNvSpPr>
          <p:nvPr>
            <p:ph idx="1"/>
          </p:nvPr>
        </p:nvSpPr>
        <p:spPr>
          <a:xfrm>
            <a:off x="1043492" y="1600200"/>
            <a:ext cx="6777317" cy="4495800"/>
          </a:xfrm>
        </p:spPr>
        <p:txBody>
          <a:bodyPr>
            <a:normAutofit/>
          </a:bodyPr>
          <a:lstStyle/>
          <a:p>
            <a:r>
              <a:rPr lang="en-US" dirty="0">
                <a:solidFill>
                  <a:schemeClr val="tx1"/>
                </a:solidFill>
                <a:latin typeface="Cambria" pitchFamily="18" charset="0"/>
              </a:rPr>
              <a:t>KURULUŞ: 2009</a:t>
            </a:r>
          </a:p>
          <a:p>
            <a:pPr marL="68580" indent="0">
              <a:buNone/>
            </a:pPr>
            <a:endParaRPr lang="en-US" sz="1200" dirty="0">
              <a:solidFill>
                <a:schemeClr val="tx1"/>
              </a:solidFill>
              <a:latin typeface="Cambria" pitchFamily="18" charset="0"/>
            </a:endParaRPr>
          </a:p>
          <a:p>
            <a:pPr marL="68580" indent="0">
              <a:buNone/>
            </a:pPr>
            <a:r>
              <a:rPr lang="en-US" sz="2300" dirty="0">
                <a:solidFill>
                  <a:schemeClr val="tx1"/>
                </a:solidFill>
                <a:latin typeface="Cambria" pitchFamily="18" charset="0"/>
              </a:rPr>
              <a:t>-  </a:t>
            </a:r>
            <a:r>
              <a:rPr lang="en-US" sz="2300" dirty="0" err="1">
                <a:solidFill>
                  <a:schemeClr val="tx1"/>
                </a:solidFill>
                <a:latin typeface="Cambria" pitchFamily="18" charset="0"/>
              </a:rPr>
              <a:t>Lisans</a:t>
            </a:r>
            <a:r>
              <a:rPr lang="en-US" sz="2300" dirty="0">
                <a:solidFill>
                  <a:schemeClr val="tx1"/>
                </a:solidFill>
                <a:latin typeface="Cambria" pitchFamily="18" charset="0"/>
              </a:rPr>
              <a:t> </a:t>
            </a:r>
            <a:r>
              <a:rPr lang="en-US" sz="2300" dirty="0" err="1">
                <a:solidFill>
                  <a:schemeClr val="tx1"/>
                </a:solidFill>
                <a:latin typeface="Cambria" pitchFamily="18" charset="0"/>
              </a:rPr>
              <a:t>ve</a:t>
            </a:r>
            <a:r>
              <a:rPr lang="en-US" sz="2300" dirty="0">
                <a:solidFill>
                  <a:schemeClr val="tx1"/>
                </a:solidFill>
                <a:latin typeface="Cambria" pitchFamily="18" charset="0"/>
              </a:rPr>
              <a:t> </a:t>
            </a:r>
            <a:r>
              <a:rPr lang="en-US" sz="2300" dirty="0" err="1">
                <a:solidFill>
                  <a:schemeClr val="tx1"/>
                </a:solidFill>
                <a:latin typeface="Cambria" pitchFamily="18" charset="0"/>
              </a:rPr>
              <a:t>önlisans</a:t>
            </a:r>
            <a:r>
              <a:rPr lang="en-US" sz="2300" dirty="0">
                <a:solidFill>
                  <a:schemeClr val="tx1"/>
                </a:solidFill>
                <a:latin typeface="Cambria" pitchFamily="18" charset="0"/>
              </a:rPr>
              <a:t> </a:t>
            </a:r>
            <a:r>
              <a:rPr lang="en-US" sz="2300" dirty="0" err="1">
                <a:solidFill>
                  <a:schemeClr val="tx1"/>
                </a:solidFill>
                <a:latin typeface="Cambria" pitchFamily="18" charset="0"/>
              </a:rPr>
              <a:t>programlarındaki</a:t>
            </a:r>
            <a:r>
              <a:rPr lang="en-US" sz="2300" dirty="0">
                <a:solidFill>
                  <a:schemeClr val="tx1"/>
                </a:solidFill>
                <a:latin typeface="Cambria" pitchFamily="18" charset="0"/>
              </a:rPr>
              <a:t> </a:t>
            </a:r>
            <a:r>
              <a:rPr lang="en-US" sz="2300" dirty="0" err="1">
                <a:solidFill>
                  <a:schemeClr val="tx1"/>
                </a:solidFill>
                <a:latin typeface="Cambria" pitchFamily="18" charset="0"/>
              </a:rPr>
              <a:t>genel</a:t>
            </a:r>
            <a:r>
              <a:rPr lang="en-US" sz="2300" dirty="0">
                <a:solidFill>
                  <a:schemeClr val="tx1"/>
                </a:solidFill>
                <a:latin typeface="Cambria" pitchFamily="18" charset="0"/>
              </a:rPr>
              <a:t> </a:t>
            </a:r>
            <a:br>
              <a:rPr lang="en-US" sz="2300" dirty="0">
                <a:solidFill>
                  <a:schemeClr val="tx1"/>
                </a:solidFill>
                <a:latin typeface="Cambria" pitchFamily="18" charset="0"/>
              </a:rPr>
            </a:br>
            <a:r>
              <a:rPr lang="en-US" sz="2300" dirty="0">
                <a:solidFill>
                  <a:schemeClr val="tx1"/>
                </a:solidFill>
                <a:latin typeface="Cambria" pitchFamily="18" charset="0"/>
              </a:rPr>
              <a:t>   </a:t>
            </a:r>
            <a:r>
              <a:rPr lang="en-US" sz="2300" dirty="0" err="1">
                <a:solidFill>
                  <a:schemeClr val="tx1"/>
                </a:solidFill>
                <a:latin typeface="Cambria" pitchFamily="18" charset="0"/>
              </a:rPr>
              <a:t>İngilizce</a:t>
            </a:r>
            <a:r>
              <a:rPr lang="en-US" sz="2300" dirty="0">
                <a:solidFill>
                  <a:schemeClr val="tx1"/>
                </a:solidFill>
                <a:latin typeface="Cambria" pitchFamily="18" charset="0"/>
              </a:rPr>
              <a:t> </a:t>
            </a:r>
            <a:r>
              <a:rPr lang="en-US" sz="2300" dirty="0" err="1">
                <a:solidFill>
                  <a:schemeClr val="tx1"/>
                </a:solidFill>
                <a:latin typeface="Cambria" pitchFamily="18" charset="0"/>
              </a:rPr>
              <a:t>ve</a:t>
            </a:r>
            <a:r>
              <a:rPr lang="en-US" sz="2300" dirty="0">
                <a:solidFill>
                  <a:schemeClr val="tx1"/>
                </a:solidFill>
                <a:latin typeface="Cambria" pitchFamily="18" charset="0"/>
              </a:rPr>
              <a:t> </a:t>
            </a:r>
            <a:r>
              <a:rPr lang="en-US" sz="2300" dirty="0" err="1">
                <a:solidFill>
                  <a:schemeClr val="tx1"/>
                </a:solidFill>
                <a:latin typeface="Cambria" pitchFamily="18" charset="0"/>
              </a:rPr>
              <a:t>mesleki</a:t>
            </a:r>
            <a:r>
              <a:rPr lang="en-US" sz="2300" dirty="0">
                <a:solidFill>
                  <a:schemeClr val="tx1"/>
                </a:solidFill>
                <a:latin typeface="Cambria" pitchFamily="18" charset="0"/>
              </a:rPr>
              <a:t> </a:t>
            </a:r>
            <a:r>
              <a:rPr lang="en-US" sz="2300" dirty="0" err="1">
                <a:solidFill>
                  <a:schemeClr val="tx1"/>
                </a:solidFill>
                <a:latin typeface="Cambria" pitchFamily="18" charset="0"/>
              </a:rPr>
              <a:t>İngilizce</a:t>
            </a:r>
            <a:r>
              <a:rPr lang="en-US" sz="2300" dirty="0">
                <a:solidFill>
                  <a:schemeClr val="tx1"/>
                </a:solidFill>
                <a:latin typeface="Cambria" pitchFamily="18" charset="0"/>
              </a:rPr>
              <a:t> </a:t>
            </a:r>
            <a:r>
              <a:rPr lang="en-US" sz="2300" dirty="0" err="1">
                <a:solidFill>
                  <a:schemeClr val="tx1"/>
                </a:solidFill>
                <a:latin typeface="Cambria" pitchFamily="18" charset="0"/>
              </a:rPr>
              <a:t>derslerini</a:t>
            </a:r>
            <a:r>
              <a:rPr lang="en-US" sz="2300" dirty="0">
                <a:solidFill>
                  <a:schemeClr val="tx1"/>
                </a:solidFill>
                <a:latin typeface="Cambria" pitchFamily="18" charset="0"/>
              </a:rPr>
              <a:t> </a:t>
            </a:r>
            <a:r>
              <a:rPr lang="en-US" sz="2300" dirty="0" err="1">
                <a:solidFill>
                  <a:schemeClr val="tx1"/>
                </a:solidFill>
                <a:latin typeface="Cambria" pitchFamily="18" charset="0"/>
              </a:rPr>
              <a:t>planlar</a:t>
            </a:r>
            <a:r>
              <a:rPr lang="en-US" sz="2300" dirty="0">
                <a:solidFill>
                  <a:schemeClr val="tx1"/>
                </a:solidFill>
                <a:latin typeface="Cambria" pitchFamily="18" charset="0"/>
              </a:rPr>
              <a:t> </a:t>
            </a:r>
            <a:endParaRPr lang="en-US" sz="1200" dirty="0">
              <a:solidFill>
                <a:schemeClr val="tx1"/>
              </a:solidFill>
              <a:latin typeface="Cambria" pitchFamily="18" charset="0"/>
            </a:endParaRPr>
          </a:p>
          <a:p>
            <a:pPr marL="68580" indent="0">
              <a:buNone/>
            </a:pPr>
            <a:endParaRPr lang="en-US" sz="1200" dirty="0">
              <a:solidFill>
                <a:schemeClr val="tx1"/>
              </a:solidFill>
              <a:latin typeface="Cambria" pitchFamily="18" charset="0"/>
            </a:endParaRPr>
          </a:p>
          <a:p>
            <a:pPr marL="68580" indent="0">
              <a:buNone/>
            </a:pPr>
            <a:r>
              <a:rPr lang="en-US" sz="2300" dirty="0">
                <a:solidFill>
                  <a:schemeClr val="tx1"/>
                </a:solidFill>
                <a:latin typeface="Cambria" pitchFamily="18" charset="0"/>
              </a:rPr>
              <a:t>-</a:t>
            </a:r>
            <a:r>
              <a:rPr lang="en-US" sz="2300" dirty="0" err="1">
                <a:solidFill>
                  <a:schemeClr val="tx1"/>
                </a:solidFill>
                <a:latin typeface="Cambria" pitchFamily="18" charset="0"/>
              </a:rPr>
              <a:t>İngilizce</a:t>
            </a:r>
            <a:r>
              <a:rPr lang="en-US" sz="2300" dirty="0">
                <a:solidFill>
                  <a:schemeClr val="tx1"/>
                </a:solidFill>
                <a:latin typeface="Cambria" pitchFamily="18" charset="0"/>
              </a:rPr>
              <a:t> </a:t>
            </a:r>
            <a:r>
              <a:rPr lang="en-US" sz="2300" dirty="0" err="1">
                <a:solidFill>
                  <a:schemeClr val="tx1"/>
                </a:solidFill>
                <a:latin typeface="Cambria" pitchFamily="18" charset="0"/>
              </a:rPr>
              <a:t>muafiyet</a:t>
            </a:r>
            <a:r>
              <a:rPr lang="en-US" sz="2300" dirty="0">
                <a:solidFill>
                  <a:schemeClr val="tx1"/>
                </a:solidFill>
                <a:latin typeface="Cambria" pitchFamily="18" charset="0"/>
              </a:rPr>
              <a:t> </a:t>
            </a:r>
            <a:r>
              <a:rPr lang="en-US" sz="2300" dirty="0" err="1">
                <a:solidFill>
                  <a:schemeClr val="tx1"/>
                </a:solidFill>
                <a:latin typeface="Cambria" pitchFamily="18" charset="0"/>
              </a:rPr>
              <a:t>ve</a:t>
            </a:r>
            <a:r>
              <a:rPr lang="en-US" sz="2300" dirty="0">
                <a:solidFill>
                  <a:schemeClr val="tx1"/>
                </a:solidFill>
                <a:latin typeface="Cambria" pitchFamily="18" charset="0"/>
              </a:rPr>
              <a:t> </a:t>
            </a:r>
            <a:r>
              <a:rPr lang="en-US" sz="2300" dirty="0" err="1">
                <a:solidFill>
                  <a:schemeClr val="tx1"/>
                </a:solidFill>
                <a:latin typeface="Cambria" pitchFamily="18" charset="0"/>
              </a:rPr>
              <a:t>yeterlilik</a:t>
            </a:r>
            <a:r>
              <a:rPr lang="en-US" sz="2300" dirty="0">
                <a:solidFill>
                  <a:schemeClr val="tx1"/>
                </a:solidFill>
                <a:latin typeface="Cambria" pitchFamily="18" charset="0"/>
              </a:rPr>
              <a:t> </a:t>
            </a:r>
            <a:r>
              <a:rPr lang="en-US" sz="2300" dirty="0" err="1">
                <a:solidFill>
                  <a:schemeClr val="tx1"/>
                </a:solidFill>
                <a:latin typeface="Cambria" pitchFamily="18" charset="0"/>
              </a:rPr>
              <a:t>sınavlarını</a:t>
            </a:r>
            <a:r>
              <a:rPr lang="en-US" sz="2300" dirty="0">
                <a:solidFill>
                  <a:schemeClr val="tx1"/>
                </a:solidFill>
                <a:latin typeface="Cambria" pitchFamily="18" charset="0"/>
              </a:rPr>
              <a:t> </a:t>
            </a:r>
            <a:r>
              <a:rPr lang="en-US" sz="2300" dirty="0" err="1">
                <a:solidFill>
                  <a:schemeClr val="tx1"/>
                </a:solidFill>
                <a:latin typeface="Cambria" pitchFamily="18" charset="0"/>
              </a:rPr>
              <a:t>hazırlar</a:t>
            </a:r>
            <a:r>
              <a:rPr lang="en-US" sz="2300" dirty="0">
                <a:solidFill>
                  <a:schemeClr val="tx1"/>
                </a:solidFill>
                <a:latin typeface="Cambria" pitchFamily="18" charset="0"/>
              </a:rPr>
              <a:t> </a:t>
            </a:r>
            <a:br>
              <a:rPr lang="en-US" sz="2300" dirty="0">
                <a:solidFill>
                  <a:schemeClr val="tx1"/>
                </a:solidFill>
                <a:latin typeface="Cambria" pitchFamily="18" charset="0"/>
              </a:rPr>
            </a:br>
            <a:r>
              <a:rPr lang="en-US" sz="2300" dirty="0">
                <a:solidFill>
                  <a:schemeClr val="tx1"/>
                </a:solidFill>
                <a:latin typeface="Cambria" pitchFamily="18" charset="0"/>
              </a:rPr>
              <a:t>   </a:t>
            </a:r>
            <a:r>
              <a:rPr lang="en-US" sz="2300" dirty="0" err="1">
                <a:solidFill>
                  <a:schemeClr val="tx1"/>
                </a:solidFill>
                <a:latin typeface="Cambria" pitchFamily="18" charset="0"/>
              </a:rPr>
              <a:t>ve</a:t>
            </a:r>
            <a:r>
              <a:rPr lang="en-US" sz="2300" dirty="0">
                <a:solidFill>
                  <a:schemeClr val="tx1"/>
                </a:solidFill>
                <a:latin typeface="Cambria" pitchFamily="18" charset="0"/>
              </a:rPr>
              <a:t> </a:t>
            </a:r>
            <a:r>
              <a:rPr lang="en-US" sz="2300" dirty="0" err="1">
                <a:solidFill>
                  <a:schemeClr val="tx1"/>
                </a:solidFill>
                <a:latin typeface="Cambria" pitchFamily="18" charset="0"/>
              </a:rPr>
              <a:t>uygular</a:t>
            </a:r>
            <a:endParaRPr lang="en-US" sz="1200" dirty="0">
              <a:solidFill>
                <a:schemeClr val="tx1"/>
              </a:solidFill>
              <a:latin typeface="Cambria" pitchFamily="18" charset="0"/>
            </a:endParaRPr>
          </a:p>
          <a:p>
            <a:pPr marL="68580" indent="0">
              <a:buNone/>
            </a:pPr>
            <a:endParaRPr lang="en-US" sz="1200" dirty="0">
              <a:solidFill>
                <a:schemeClr val="tx1"/>
              </a:solidFill>
              <a:latin typeface="Cambria" pitchFamily="18" charset="0"/>
            </a:endParaRPr>
          </a:p>
          <a:p>
            <a:pPr marL="68580" indent="0">
              <a:buNone/>
            </a:pPr>
            <a:r>
              <a:rPr lang="en-US" sz="2300" dirty="0">
                <a:solidFill>
                  <a:schemeClr val="tx1"/>
                </a:solidFill>
                <a:latin typeface="Cambria" pitchFamily="18" charset="0"/>
              </a:rPr>
              <a:t>- Erasmus + </a:t>
            </a:r>
            <a:r>
              <a:rPr lang="en-US" sz="2300" dirty="0" err="1">
                <a:solidFill>
                  <a:schemeClr val="tx1"/>
                </a:solidFill>
                <a:latin typeface="Cambria" pitchFamily="18" charset="0"/>
              </a:rPr>
              <a:t>sınavını</a:t>
            </a:r>
            <a:r>
              <a:rPr lang="en-US" sz="2300" dirty="0">
                <a:solidFill>
                  <a:schemeClr val="tx1"/>
                </a:solidFill>
                <a:latin typeface="Cambria" pitchFamily="18" charset="0"/>
              </a:rPr>
              <a:t> </a:t>
            </a:r>
            <a:r>
              <a:rPr lang="en-US" sz="2300" dirty="0" err="1">
                <a:solidFill>
                  <a:schemeClr val="tx1"/>
                </a:solidFill>
                <a:latin typeface="Cambria" pitchFamily="18" charset="0"/>
              </a:rPr>
              <a:t>hazırlar</a:t>
            </a:r>
            <a:r>
              <a:rPr lang="en-US" sz="2300" dirty="0">
                <a:solidFill>
                  <a:schemeClr val="tx1"/>
                </a:solidFill>
                <a:latin typeface="Cambria" pitchFamily="18" charset="0"/>
              </a:rPr>
              <a:t> </a:t>
            </a:r>
            <a:r>
              <a:rPr lang="en-US" sz="2300" dirty="0" err="1">
                <a:solidFill>
                  <a:schemeClr val="tx1"/>
                </a:solidFill>
                <a:latin typeface="Cambria" pitchFamily="18" charset="0"/>
              </a:rPr>
              <a:t>ve</a:t>
            </a:r>
            <a:r>
              <a:rPr lang="en-US" sz="2300" dirty="0">
                <a:solidFill>
                  <a:schemeClr val="tx1"/>
                </a:solidFill>
                <a:latin typeface="Cambria" pitchFamily="18" charset="0"/>
              </a:rPr>
              <a:t> </a:t>
            </a:r>
            <a:r>
              <a:rPr lang="en-US" sz="2300" dirty="0" err="1">
                <a:solidFill>
                  <a:schemeClr val="tx1"/>
                </a:solidFill>
                <a:latin typeface="Cambria" pitchFamily="18" charset="0"/>
              </a:rPr>
              <a:t>uygular</a:t>
            </a:r>
            <a:endParaRPr lang="en-US" sz="1200" dirty="0">
              <a:solidFill>
                <a:schemeClr val="tx1"/>
              </a:solidFill>
              <a:latin typeface="Cambria" pitchFamily="18" charset="0"/>
            </a:endParaRPr>
          </a:p>
          <a:p>
            <a:pPr marL="68580" indent="0">
              <a:buNone/>
            </a:pPr>
            <a:endParaRPr lang="en-US" sz="1200" dirty="0">
              <a:solidFill>
                <a:schemeClr val="tx1"/>
              </a:solidFill>
              <a:latin typeface="Cambria" pitchFamily="18" charset="0"/>
            </a:endParaRPr>
          </a:p>
          <a:p>
            <a:pPr marL="68580" indent="0">
              <a:buNone/>
            </a:pPr>
            <a:r>
              <a:rPr lang="en-US" sz="2300" dirty="0">
                <a:solidFill>
                  <a:schemeClr val="tx1"/>
                </a:solidFill>
                <a:latin typeface="Cambria" pitchFamily="18" charset="0"/>
              </a:rPr>
              <a:t>- </a:t>
            </a:r>
            <a:r>
              <a:rPr lang="en-US" sz="2300" dirty="0" err="1">
                <a:solidFill>
                  <a:schemeClr val="tx1"/>
                </a:solidFill>
                <a:latin typeface="Cambria" pitchFamily="18" charset="0"/>
              </a:rPr>
              <a:t>Lisans</a:t>
            </a:r>
            <a:r>
              <a:rPr lang="en-US" sz="2300" dirty="0">
                <a:solidFill>
                  <a:schemeClr val="tx1"/>
                </a:solidFill>
                <a:latin typeface="Cambria" pitchFamily="18" charset="0"/>
              </a:rPr>
              <a:t> </a:t>
            </a:r>
            <a:r>
              <a:rPr lang="en-US" sz="2300" dirty="0" err="1">
                <a:solidFill>
                  <a:schemeClr val="tx1"/>
                </a:solidFill>
                <a:latin typeface="Cambria" pitchFamily="18" charset="0"/>
              </a:rPr>
              <a:t>öğrencileri</a:t>
            </a:r>
            <a:r>
              <a:rPr lang="en-US" sz="2300" dirty="0">
                <a:solidFill>
                  <a:schemeClr val="tx1"/>
                </a:solidFill>
                <a:latin typeface="Cambria" pitchFamily="18" charset="0"/>
              </a:rPr>
              <a:t> </a:t>
            </a:r>
            <a:r>
              <a:rPr lang="en-US" sz="2300" dirty="0" err="1">
                <a:solidFill>
                  <a:schemeClr val="tx1"/>
                </a:solidFill>
                <a:latin typeface="Cambria" pitchFamily="18" charset="0"/>
              </a:rPr>
              <a:t>için</a:t>
            </a:r>
            <a:r>
              <a:rPr lang="en-US" sz="2300" dirty="0">
                <a:solidFill>
                  <a:schemeClr val="tx1"/>
                </a:solidFill>
                <a:latin typeface="Cambria" pitchFamily="18" charset="0"/>
              </a:rPr>
              <a:t> </a:t>
            </a:r>
            <a:r>
              <a:rPr lang="en-US" sz="2300" dirty="0" err="1">
                <a:solidFill>
                  <a:schemeClr val="tx1"/>
                </a:solidFill>
                <a:latin typeface="Cambria" pitchFamily="18" charset="0"/>
              </a:rPr>
              <a:t>isteğe</a:t>
            </a:r>
            <a:r>
              <a:rPr lang="en-US" sz="2300" dirty="0">
                <a:solidFill>
                  <a:schemeClr val="tx1"/>
                </a:solidFill>
                <a:latin typeface="Cambria" pitchFamily="18" charset="0"/>
              </a:rPr>
              <a:t> </a:t>
            </a:r>
            <a:r>
              <a:rPr lang="en-US" sz="2300" dirty="0" err="1">
                <a:solidFill>
                  <a:schemeClr val="tx1"/>
                </a:solidFill>
                <a:latin typeface="Cambria" pitchFamily="18" charset="0"/>
              </a:rPr>
              <a:t>bağlı</a:t>
            </a:r>
            <a:r>
              <a:rPr lang="en-US" sz="2300" dirty="0">
                <a:solidFill>
                  <a:schemeClr val="tx1"/>
                </a:solidFill>
                <a:latin typeface="Cambria" pitchFamily="18" charset="0"/>
              </a:rPr>
              <a:t> </a:t>
            </a:r>
            <a:r>
              <a:rPr lang="en-US" sz="2300" dirty="0" err="1">
                <a:solidFill>
                  <a:schemeClr val="tx1"/>
                </a:solidFill>
                <a:latin typeface="Cambria" pitchFamily="18" charset="0"/>
              </a:rPr>
              <a:t>İngilizce</a:t>
            </a:r>
            <a:r>
              <a:rPr lang="en-US" sz="2300" dirty="0">
                <a:solidFill>
                  <a:schemeClr val="tx1"/>
                </a:solidFill>
                <a:latin typeface="Cambria" pitchFamily="18" charset="0"/>
              </a:rPr>
              <a:t> </a:t>
            </a:r>
            <a:r>
              <a:rPr lang="en-US" sz="2300" dirty="0" err="1">
                <a:solidFill>
                  <a:schemeClr val="tx1"/>
                </a:solidFill>
                <a:latin typeface="Cambria" pitchFamily="18" charset="0"/>
              </a:rPr>
              <a:t>hazırlık</a:t>
            </a:r>
            <a:r>
              <a:rPr lang="en-US" sz="2300" dirty="0">
                <a:solidFill>
                  <a:schemeClr val="tx1"/>
                </a:solidFill>
                <a:latin typeface="Cambria" pitchFamily="18" charset="0"/>
              </a:rPr>
              <a:t> </a:t>
            </a:r>
            <a:r>
              <a:rPr lang="en-US" sz="2300" dirty="0" err="1">
                <a:solidFill>
                  <a:schemeClr val="tx1"/>
                </a:solidFill>
                <a:latin typeface="Cambria" pitchFamily="18" charset="0"/>
              </a:rPr>
              <a:t>sınıfı</a:t>
            </a:r>
            <a:r>
              <a:rPr lang="en-US" sz="2300" dirty="0">
                <a:solidFill>
                  <a:schemeClr val="tx1"/>
                </a:solidFill>
                <a:latin typeface="Cambria" pitchFamily="18" charset="0"/>
              </a:rPr>
              <a:t> </a:t>
            </a:r>
            <a:r>
              <a:rPr lang="en-US" sz="2300" dirty="0" err="1">
                <a:solidFill>
                  <a:schemeClr val="tx1"/>
                </a:solidFill>
                <a:latin typeface="Cambria" pitchFamily="18" charset="0"/>
              </a:rPr>
              <a:t>programı</a:t>
            </a:r>
            <a:r>
              <a:rPr lang="en-US" sz="2300" dirty="0">
                <a:solidFill>
                  <a:schemeClr val="tx1"/>
                </a:solidFill>
                <a:latin typeface="Cambria" pitchFamily="18" charset="0"/>
              </a:rPr>
              <a:t> </a:t>
            </a:r>
            <a:r>
              <a:rPr lang="en-US" sz="2300" dirty="0" err="1">
                <a:solidFill>
                  <a:schemeClr val="tx1"/>
                </a:solidFill>
                <a:latin typeface="Cambria" pitchFamily="18" charset="0"/>
              </a:rPr>
              <a:t>düzenler</a:t>
            </a:r>
            <a:endParaRPr lang="en-US" sz="2300" dirty="0">
              <a:solidFill>
                <a:schemeClr val="tx1"/>
              </a:solidFill>
              <a:latin typeface="Cambria" pitchFamily="18" charset="0"/>
            </a:endParaRPr>
          </a:p>
        </p:txBody>
      </p:sp>
      <p:pic>
        <p:nvPicPr>
          <p:cNvPr id="4" name="3 Resim" descr="tarihc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04088" y="1208088"/>
            <a:ext cx="1763712"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5 Metin kutusu"/>
          <p:cNvSpPr txBox="1">
            <a:spLocks noChangeArrowheads="1"/>
          </p:cNvSpPr>
          <p:nvPr/>
        </p:nvSpPr>
        <p:spPr bwMode="auto">
          <a:xfrm>
            <a:off x="457200" y="6550223"/>
            <a:ext cx="8229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accent1"/>
                </a:solidFill>
                <a:latin typeface="Corbel" pitchFamily="34" charset="0"/>
              </a:defRPr>
            </a:lvl1pPr>
            <a:lvl2pPr marL="742950" indent="-285750">
              <a:defRPr>
                <a:solidFill>
                  <a:schemeClr val="accent1"/>
                </a:solidFill>
                <a:latin typeface="Corbel" pitchFamily="34" charset="0"/>
              </a:defRPr>
            </a:lvl2pPr>
            <a:lvl3pPr marL="1143000" indent="-228600">
              <a:defRPr sz="1600">
                <a:solidFill>
                  <a:schemeClr val="accent1"/>
                </a:solidFill>
                <a:latin typeface="Corbel" pitchFamily="34" charset="0"/>
              </a:defRPr>
            </a:lvl3pPr>
            <a:lvl4pPr marL="1600200" indent="-228600">
              <a:defRPr sz="1400">
                <a:solidFill>
                  <a:schemeClr val="accent1"/>
                </a:solidFill>
                <a:latin typeface="Corbel" pitchFamily="34" charset="0"/>
              </a:defRPr>
            </a:lvl4pPr>
            <a:lvl5pPr marL="2057400" indent="-228600">
              <a:defRPr sz="1400">
                <a:solidFill>
                  <a:schemeClr val="accent1"/>
                </a:solidFill>
                <a:latin typeface="Corbel" pitchFamily="34" charset="0"/>
              </a:defRPr>
            </a:lvl5pPr>
            <a:lvl6pPr marL="2514600" indent="-228600" eaLnBrk="0" fontAlgn="base" hangingPunct="0">
              <a:defRPr sz="1400">
                <a:solidFill>
                  <a:schemeClr val="accent1"/>
                </a:solidFill>
                <a:latin typeface="Corbel" pitchFamily="34" charset="0"/>
              </a:defRPr>
            </a:lvl6pPr>
            <a:lvl7pPr marL="2971800" indent="-228600" eaLnBrk="0" fontAlgn="base" hangingPunct="0">
              <a:defRPr sz="1400">
                <a:solidFill>
                  <a:schemeClr val="accent1"/>
                </a:solidFill>
                <a:latin typeface="Corbel" pitchFamily="34" charset="0"/>
              </a:defRPr>
            </a:lvl7pPr>
            <a:lvl8pPr marL="3429000" indent="-228600" eaLnBrk="0" fontAlgn="base" hangingPunct="0">
              <a:defRPr sz="1400">
                <a:solidFill>
                  <a:schemeClr val="accent1"/>
                </a:solidFill>
                <a:latin typeface="Corbel" pitchFamily="34" charset="0"/>
              </a:defRPr>
            </a:lvl8pPr>
            <a:lvl9pPr marL="3886200" indent="-228600" eaLnBrk="0" fontAlgn="base" hangingPunct="0">
              <a:defRPr sz="1400">
                <a:solidFill>
                  <a:schemeClr val="accent1"/>
                </a:solidFill>
                <a:latin typeface="Corbel" pitchFamily="34" charset="0"/>
              </a:defRPr>
            </a:lvl9pPr>
          </a:lstStyle>
          <a:p>
            <a:pPr algn="ctr" eaLnBrk="1" hangingPunct="1"/>
            <a:r>
              <a:rPr lang="tr-TR" altLang="tr-TR" sz="1400" b="1" dirty="0">
                <a:solidFill>
                  <a:schemeClr val="bg1"/>
                </a:solidFill>
                <a:latin typeface="Lucida Sans Unicode" pitchFamily="34" charset="0"/>
              </a:rPr>
              <a:t>http://ydyo.nku.edu.tr/</a:t>
            </a:r>
          </a:p>
        </p:txBody>
      </p:sp>
    </p:spTree>
    <p:extLst>
      <p:ext uri="{BB962C8B-B14F-4D97-AF65-F5344CB8AC3E}">
        <p14:creationId xmlns:p14="http://schemas.microsoft.com/office/powerpoint/2010/main" val="26685502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Cilt">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4760</TotalTime>
  <Words>2366</Words>
  <Application>Microsoft Office PowerPoint</Application>
  <PresentationFormat>Ekran Gösterisi (4:3)</PresentationFormat>
  <Paragraphs>336</Paragraphs>
  <Slides>54</Slides>
  <Notes>0</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54</vt:i4>
      </vt:variant>
    </vt:vector>
  </HeadingPairs>
  <TitlesOfParts>
    <vt:vector size="62" baseType="lpstr">
      <vt:lpstr>Cambria</vt:lpstr>
      <vt:lpstr>Century Gothic</vt:lpstr>
      <vt:lpstr>HY중고딕</vt:lpstr>
      <vt:lpstr>Lucida Sans Unicode</vt:lpstr>
      <vt:lpstr>Wingdings</vt:lpstr>
      <vt:lpstr>Wingdings 2</vt:lpstr>
      <vt:lpstr>Wingdings 3</vt:lpstr>
      <vt:lpstr>Austin</vt:lpstr>
      <vt:lpstr>NAMIK KEMAL  ÜNİVERSİTESİ  YABANCI DİLLER  YÜKSEKOKULU  2017-2018  AKADEMİK YILI Oryantasyon Programı</vt:lpstr>
      <vt:lpstr>Tekirdağ Hakkında Genel Bilgi</vt:lpstr>
      <vt:lpstr>Tekirdağ Hakkında Genel Bilgi</vt:lpstr>
      <vt:lpstr>NKÜ Hakkında Genel Bilgi</vt:lpstr>
      <vt:lpstr>İdari Yapı</vt:lpstr>
      <vt:lpstr>Öğrenci Toplulukları</vt:lpstr>
      <vt:lpstr>Ücretsiz Kurslar</vt:lpstr>
      <vt:lpstr>PowerPoint Sunusu</vt:lpstr>
      <vt:lpstr>Yabancı Diller Yüksekokulu</vt:lpstr>
      <vt:lpstr>Yüksekokul Yönetimi</vt:lpstr>
      <vt:lpstr>Akademik Personel</vt:lpstr>
      <vt:lpstr>PowerPoint Sunusu</vt:lpstr>
      <vt:lpstr>PowerPoint Sunusu</vt:lpstr>
      <vt:lpstr>PowerPoint Sunusu</vt:lpstr>
      <vt:lpstr>YDYO Hazırlık Programı</vt:lpstr>
      <vt:lpstr>YDYO Hazırlık Programı</vt:lpstr>
      <vt:lpstr>YDYO Hazırlık Programı</vt:lpstr>
      <vt:lpstr>YDYO Hazırlık Programı</vt:lpstr>
      <vt:lpstr>YDYO Hazırlık Programı</vt:lpstr>
      <vt:lpstr>Sınavlar ve Başarı Değerlendirmesi</vt:lpstr>
      <vt:lpstr>Sınavlar ve Başarı Değerlendirmesi</vt:lpstr>
      <vt:lpstr>Ara sınavlar ve Final Sınavı</vt:lpstr>
      <vt:lpstr>Ara sınavlar ve Final Sınavı</vt:lpstr>
      <vt:lpstr>Küçük sınavlar (Quiz)</vt:lpstr>
      <vt:lpstr>Öğrenci Portfolyosu (Student Portfolio)</vt:lpstr>
      <vt:lpstr>Öğrenci Portfolyosu (Student Portfolio)</vt:lpstr>
      <vt:lpstr>Sınıf Sunumları</vt:lpstr>
      <vt:lpstr>Çevrimiçi Çalışmalar - Online Practice </vt:lpstr>
      <vt:lpstr>Çevrimiçi Çalışmalar - Online Practice </vt:lpstr>
      <vt:lpstr>Yabancı Diller Yüksekokulu  2015-2016 Öğretim Yılı Akademik Takvimi</vt:lpstr>
      <vt:lpstr>Yabancı Diller Yüksekokulu  2015-2016 Öğretim Yılı Akademik Takvimi</vt:lpstr>
      <vt:lpstr>Derslere Devam/Devamsızlık</vt:lpstr>
      <vt:lpstr>Derslere Devam/Devamsızlık</vt:lpstr>
      <vt:lpstr>Ders Dışı Etkinlikler</vt:lpstr>
      <vt:lpstr>Ders Dışı Etkinlikler</vt:lpstr>
      <vt:lpstr>Ders Dışı Etkinlikler</vt:lpstr>
      <vt:lpstr>Öğrencilerden Beklenilenler</vt:lpstr>
      <vt:lpstr>Öğrencilerden Beklenilenler</vt:lpstr>
      <vt:lpstr>Öğrencilerden Beklenilenler</vt:lpstr>
      <vt:lpstr>Öğrencilerden Beklenilenler</vt:lpstr>
      <vt:lpstr>Öğrencilerden Beklenilenler</vt:lpstr>
      <vt:lpstr>Sosyal Faaliyetler </vt:lpstr>
      <vt:lpstr>PowerPoint Sunusu</vt:lpstr>
      <vt:lpstr>PowerPoint Sunusu</vt:lpstr>
      <vt:lpstr>PowerPoint Sunusu</vt:lpstr>
      <vt:lpstr>Sosyal Faaliyetler          Film Gösterimi</vt:lpstr>
      <vt:lpstr>Sosyal Faaliyetler          Bilgi Yarışması</vt:lpstr>
      <vt:lpstr>Sosyal Faaliyetler          Halısaha Turnuvası</vt:lpstr>
      <vt:lpstr>Sosyal Faaliyetler          Halısaha Turnuvası</vt:lpstr>
      <vt:lpstr>Sosyal Faaliyetler          Piknik/Gezi</vt:lpstr>
      <vt:lpstr>Sosyal Faaliyetler          Sınıf Etkinliği</vt:lpstr>
      <vt:lpstr>Ders Kitaplarının Temini</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HHUUSS</dc:creator>
  <cp:lastModifiedBy>YDMYO-2</cp:lastModifiedBy>
  <cp:revision>115</cp:revision>
  <dcterms:created xsi:type="dcterms:W3CDTF">2015-09-11T06:57:15Z</dcterms:created>
  <dcterms:modified xsi:type="dcterms:W3CDTF">2017-09-17T20:39:55Z</dcterms:modified>
</cp:coreProperties>
</file>