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B8C3F2B-6A0F-4978-B31C-31FC4E6CBA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FE66DD9-8C66-42B0-B3E6-B051175224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63647FD-AD77-4327-B8CC-8E7183D1A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86A1-0161-4533-B97E-7ABDA02116FD}" type="datetimeFigureOut">
              <a:rPr lang="tr-TR" smtClean="0"/>
              <a:t>3.01.2025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EBF2F56-5D99-4AF5-AD6D-2AF8E5FDC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1F9F56F-23D4-4D3A-A686-35FD20823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718B-CA0F-4EB8-92C2-7C76D7627E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2408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AB18DEF-7A6C-4875-9991-B2A1C5B48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747DBA7-996A-4C93-970F-B42F0836AB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56A9C99-61D1-4807-A797-22AF5EAA3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86A1-0161-4533-B97E-7ABDA02116FD}" type="datetimeFigureOut">
              <a:rPr lang="tr-TR" smtClean="0"/>
              <a:t>3.01.2025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E6C7B15-A58C-43EE-8AA1-901BAE314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16EA1C4-AC69-466B-9698-EC98146DA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718B-CA0F-4EB8-92C2-7C76D7627E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5523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78208049-F8CF-47AF-AB4D-6BB9EF81E9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FDC3363D-2E15-44FF-BD7D-E19409E5F3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BDCD96C-66FC-4EAC-A898-236E1FA29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86A1-0161-4533-B97E-7ABDA02116FD}" type="datetimeFigureOut">
              <a:rPr lang="tr-TR" smtClean="0"/>
              <a:t>3.01.2025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A1B64D9-C630-4150-869F-28D6968C8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BC72C57-E891-4BAC-A72E-AA94C4778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718B-CA0F-4EB8-92C2-7C76D7627E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8049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E955805-E70D-464D-B69B-CAF4FAE88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9F598B5-7508-4CD3-886B-CC3A3CCEA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24757FD-F72F-405D-9243-365054969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86A1-0161-4533-B97E-7ABDA02116FD}" type="datetimeFigureOut">
              <a:rPr lang="tr-TR" smtClean="0"/>
              <a:t>3.01.2025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19A83F3-08D8-4F84-A599-4D88EF6D9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A4BA23D-1CF1-41F7-AA51-30CFE82E9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718B-CA0F-4EB8-92C2-7C76D7627E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7035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188BDE5-2D19-45A8-9562-31DCFDA6A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F15EB58-8BBE-4EE4-9B56-ED862E10D0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3AC1E41-AED2-4805-A2F7-1795632E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86A1-0161-4533-B97E-7ABDA02116FD}" type="datetimeFigureOut">
              <a:rPr lang="tr-TR" smtClean="0"/>
              <a:t>3.01.2025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981AC87-3BEF-4B27-AD25-9A75CB8A8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312E4FF-9E12-43DD-8AFA-769AD93F5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718B-CA0F-4EB8-92C2-7C76D7627E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3287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0126538-6E3A-4EF8-B7BE-5C49DFBBD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11211B1-B2C8-4FCC-9B79-B4C23BB8C0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9A249F1-B090-4361-AA05-464DFA4D44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4470AAC-1AFD-444B-B8E0-D6AD74F8F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86A1-0161-4533-B97E-7ABDA02116FD}" type="datetimeFigureOut">
              <a:rPr lang="tr-TR" smtClean="0"/>
              <a:t>3.01.2025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258AA87-8913-44DB-BFCD-121BFD8CD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6BD1E61-3482-49AC-AF38-822A7A573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718B-CA0F-4EB8-92C2-7C76D7627E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1734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75FD3F-24DC-4287-80F6-E7BD7ED0F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926410D-BE79-461C-8708-AF30A01A13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7D03370-FFC1-419D-B6E3-C9F889C7DA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12CE3B3-E144-4405-B202-88D11F09C7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B2FCE84-C762-44D6-BD6B-FA9139B832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B74ED6F6-5B0A-4131-B521-6F32F0F0C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86A1-0161-4533-B97E-7ABDA02116FD}" type="datetimeFigureOut">
              <a:rPr lang="tr-TR" smtClean="0"/>
              <a:t>3.01.2025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70A8A95C-38BC-4D0A-8C0A-93329C95F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9F703891-7844-4C31-8773-FC2928952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718B-CA0F-4EB8-92C2-7C76D7627E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2159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7361289-EFEF-47BD-94F8-9322ECC94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E6B35B82-6B9C-494F-A7E2-6EA308C76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86A1-0161-4533-B97E-7ABDA02116FD}" type="datetimeFigureOut">
              <a:rPr lang="tr-TR" smtClean="0"/>
              <a:t>3.01.2025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8D76A17-C0F6-4ABD-B916-51498ECB0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66538F18-7F21-4509-A3F6-C47115A52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718B-CA0F-4EB8-92C2-7C76D7627E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8934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712D8C64-A5C4-4C0B-B44B-3A25B25C5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86A1-0161-4533-B97E-7ABDA02116FD}" type="datetimeFigureOut">
              <a:rPr lang="tr-TR" smtClean="0"/>
              <a:t>3.01.2025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EF6BE978-5C0D-4D6D-A420-E79A1F90B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8AE695B6-15E4-418B-88DC-ED6E21B9E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718B-CA0F-4EB8-92C2-7C76D7627E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5358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9AB8F3C-6353-4E7F-A260-3612E2BC9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41DE6E8-AC82-4B25-8E2A-6341430D5A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177BB8B-8316-4EDF-B747-1D2A68558D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FD4E0DA-565A-4C69-A2A4-5FB1AE3EF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86A1-0161-4533-B97E-7ABDA02116FD}" type="datetimeFigureOut">
              <a:rPr lang="tr-TR" smtClean="0"/>
              <a:t>3.01.2025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1EB66ED-F873-40C2-8CBC-F53B0381C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1A5B73E-2D23-4DD5-B72B-21C57E8D8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718B-CA0F-4EB8-92C2-7C76D7627E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5269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F920B52-040C-4193-941A-99D03CFC9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E0B9903D-5D9C-4C39-A4E6-D6CF2E1491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B8F361C9-B66A-4B43-BA97-B1D5BD1748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982EA0D-B43F-4680-91D9-AC2C9FBF7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086A1-0161-4533-B97E-7ABDA02116FD}" type="datetimeFigureOut">
              <a:rPr lang="tr-TR" smtClean="0"/>
              <a:t>3.01.2025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0164070-CA87-4A41-A398-D14D938AF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28989A2-690B-4A5B-9A29-0BE9B0199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718B-CA0F-4EB8-92C2-7C76D7627E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8747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74461115-F389-43B6-B7F0-284B12AA5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3F04A23-1AC1-494E-87C9-03A109ACC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95DA178-8CDB-4EBC-846A-ACA1ACE9DE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086A1-0161-4533-B97E-7ABDA02116FD}" type="datetimeFigureOut">
              <a:rPr lang="tr-TR" smtClean="0"/>
              <a:t>3.01.2025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62320D3-9052-48F5-BCB5-B615060DEB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55E877A-3FE5-45CF-AE35-5C237B0F0B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E718B-CA0F-4EB8-92C2-7C76D7627E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6908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>
            <a:extLst>
              <a:ext uri="{FF2B5EF4-FFF2-40B4-BE49-F238E27FC236}">
                <a16:creationId xmlns:a16="http://schemas.microsoft.com/office/drawing/2014/main" id="{7530F275-0938-401E-BD2E-375EF28CA59B}"/>
              </a:ext>
            </a:extLst>
          </p:cNvPr>
          <p:cNvSpPr/>
          <p:nvPr/>
        </p:nvSpPr>
        <p:spPr>
          <a:xfrm>
            <a:off x="3660562" y="127071"/>
            <a:ext cx="4320464" cy="59313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KÖPEK AŞI TAKVİMİ</a:t>
            </a:r>
          </a:p>
        </p:txBody>
      </p:sp>
      <p:pic>
        <p:nvPicPr>
          <p:cNvPr id="14" name="Resim 13">
            <a:extLst>
              <a:ext uri="{FF2B5EF4-FFF2-40B4-BE49-F238E27FC236}">
                <a16:creationId xmlns:a16="http://schemas.microsoft.com/office/drawing/2014/main" id="{C039582B-6B22-41A6-A935-B35131A682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10406101" y="-17749"/>
            <a:ext cx="1299100" cy="1178400"/>
          </a:xfrm>
          <a:prstGeom prst="rect">
            <a:avLst/>
          </a:prstGeom>
        </p:spPr>
      </p:pic>
      <p:sp>
        <p:nvSpPr>
          <p:cNvPr id="16" name="Dikdörtgen 15">
            <a:extLst>
              <a:ext uri="{FF2B5EF4-FFF2-40B4-BE49-F238E27FC236}">
                <a16:creationId xmlns:a16="http://schemas.microsoft.com/office/drawing/2014/main" id="{B9F37920-5B65-48C5-918B-CC0CAABE53B7}"/>
              </a:ext>
            </a:extLst>
          </p:cNvPr>
          <p:cNvSpPr/>
          <p:nvPr/>
        </p:nvSpPr>
        <p:spPr>
          <a:xfrm>
            <a:off x="719087" y="1316630"/>
            <a:ext cx="4394447" cy="59313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4.HAFTA                                            İÇ PARAZİT</a:t>
            </a:r>
            <a:endParaRPr lang="tr-TR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5" name="Dikdörtgen 14">
            <a:extLst>
              <a:ext uri="{FF2B5EF4-FFF2-40B4-BE49-F238E27FC236}">
                <a16:creationId xmlns:a16="http://schemas.microsoft.com/office/drawing/2014/main" id="{5E32F8D2-4391-43F1-A547-3713A61CB924}"/>
              </a:ext>
            </a:extLst>
          </p:cNvPr>
          <p:cNvSpPr/>
          <p:nvPr/>
        </p:nvSpPr>
        <p:spPr>
          <a:xfrm>
            <a:off x="719087" y="2173212"/>
            <a:ext cx="4394447" cy="59313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6.HAFTA                                     PUPPY DP AŞISI</a:t>
            </a:r>
            <a:endParaRPr lang="tr-TR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7" name="Dikdörtgen 16">
            <a:extLst>
              <a:ext uri="{FF2B5EF4-FFF2-40B4-BE49-F238E27FC236}">
                <a16:creationId xmlns:a16="http://schemas.microsoft.com/office/drawing/2014/main" id="{328A4F33-3394-43CF-A90B-F97C99301CA4}"/>
              </a:ext>
            </a:extLst>
          </p:cNvPr>
          <p:cNvSpPr/>
          <p:nvPr/>
        </p:nvSpPr>
        <p:spPr>
          <a:xfrm>
            <a:off x="719087" y="3141409"/>
            <a:ext cx="4394447" cy="59313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8.HAFTA                                     KARMA 1.DOZ</a:t>
            </a:r>
            <a:endParaRPr lang="tr-TR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8" name="Dikdörtgen 17">
            <a:extLst>
              <a:ext uri="{FF2B5EF4-FFF2-40B4-BE49-F238E27FC236}">
                <a16:creationId xmlns:a16="http://schemas.microsoft.com/office/drawing/2014/main" id="{C6632AA1-36FD-49E7-8ADD-D4FF194D4A92}"/>
              </a:ext>
            </a:extLst>
          </p:cNvPr>
          <p:cNvSpPr/>
          <p:nvPr/>
        </p:nvSpPr>
        <p:spPr>
          <a:xfrm>
            <a:off x="719086" y="4229985"/>
            <a:ext cx="4394447" cy="59313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9.HAFTA                  BRONŞİN+MANTAR 1.DOZ                                    </a:t>
            </a:r>
            <a:endParaRPr lang="tr-TR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Dikdörtgen 18">
            <a:extLst>
              <a:ext uri="{FF2B5EF4-FFF2-40B4-BE49-F238E27FC236}">
                <a16:creationId xmlns:a16="http://schemas.microsoft.com/office/drawing/2014/main" id="{9DF76F84-CD3B-4DB7-9A6B-FA77A6A26976}"/>
              </a:ext>
            </a:extLst>
          </p:cNvPr>
          <p:cNvSpPr/>
          <p:nvPr/>
        </p:nvSpPr>
        <p:spPr>
          <a:xfrm>
            <a:off x="719086" y="5244805"/>
            <a:ext cx="4394447" cy="59313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10.HAFTA                                LYME AŞISI 1.DOZ                                  </a:t>
            </a:r>
            <a:endParaRPr lang="tr-TR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0" name="Dikdörtgen 19">
            <a:extLst>
              <a:ext uri="{FF2B5EF4-FFF2-40B4-BE49-F238E27FC236}">
                <a16:creationId xmlns:a16="http://schemas.microsoft.com/office/drawing/2014/main" id="{BE1742FC-A53F-4F49-9EB5-0FBDC6F5B3EB}"/>
              </a:ext>
            </a:extLst>
          </p:cNvPr>
          <p:cNvSpPr/>
          <p:nvPr/>
        </p:nvSpPr>
        <p:spPr>
          <a:xfrm>
            <a:off x="7310758" y="1316630"/>
            <a:ext cx="4394447" cy="59313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11.HAFTA                                      KARMA 2.DOZ</a:t>
            </a:r>
            <a:endParaRPr lang="tr-TR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0" name="Dikdörtgen 29">
            <a:extLst>
              <a:ext uri="{FF2B5EF4-FFF2-40B4-BE49-F238E27FC236}">
                <a16:creationId xmlns:a16="http://schemas.microsoft.com/office/drawing/2014/main" id="{C418242E-2E6E-4971-9C52-D8C2DB15C95D}"/>
              </a:ext>
            </a:extLst>
          </p:cNvPr>
          <p:cNvSpPr/>
          <p:nvPr/>
        </p:nvSpPr>
        <p:spPr>
          <a:xfrm>
            <a:off x="7310757" y="2173212"/>
            <a:ext cx="4394447" cy="59313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12.HAFTA                 BRONŞİN+MANTAR 2.DOZ</a:t>
            </a:r>
            <a:endParaRPr lang="tr-TR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1" name="Dikdörtgen 30">
            <a:extLst>
              <a:ext uri="{FF2B5EF4-FFF2-40B4-BE49-F238E27FC236}">
                <a16:creationId xmlns:a16="http://schemas.microsoft.com/office/drawing/2014/main" id="{EBBB1615-2570-417D-96BD-BD0748DF5990}"/>
              </a:ext>
            </a:extLst>
          </p:cNvPr>
          <p:cNvSpPr/>
          <p:nvPr/>
        </p:nvSpPr>
        <p:spPr>
          <a:xfrm>
            <a:off x="7310756" y="3136062"/>
            <a:ext cx="4394447" cy="59313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13.HAFTA                                LYME AŞISI 2.DOZ</a:t>
            </a:r>
            <a:endParaRPr lang="tr-TR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2" name="Dikdörtgen 31">
            <a:extLst>
              <a:ext uri="{FF2B5EF4-FFF2-40B4-BE49-F238E27FC236}">
                <a16:creationId xmlns:a16="http://schemas.microsoft.com/office/drawing/2014/main" id="{8B1967B0-7708-405F-B123-DFA2B9A65C86}"/>
              </a:ext>
            </a:extLst>
          </p:cNvPr>
          <p:cNvSpPr/>
          <p:nvPr/>
        </p:nvSpPr>
        <p:spPr>
          <a:xfrm>
            <a:off x="7310754" y="5244805"/>
            <a:ext cx="4394447" cy="59313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14.HAFTA                                     KARMA 3.DOZ</a:t>
            </a:r>
            <a:endParaRPr lang="tr-TR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3" name="Dikdörtgen 32">
            <a:extLst>
              <a:ext uri="{FF2B5EF4-FFF2-40B4-BE49-F238E27FC236}">
                <a16:creationId xmlns:a16="http://schemas.microsoft.com/office/drawing/2014/main" id="{385C0E3A-E53E-4025-8B4B-EA02DA827E2F}"/>
              </a:ext>
            </a:extLst>
          </p:cNvPr>
          <p:cNvSpPr/>
          <p:nvPr/>
        </p:nvSpPr>
        <p:spPr>
          <a:xfrm>
            <a:off x="7310756" y="4229985"/>
            <a:ext cx="4394447" cy="59313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13.HAFTA                                         KUDUZ AŞISI</a:t>
            </a:r>
            <a:endParaRPr lang="tr-TR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1026" name="Picture 2" descr="Tekirdağ Namık Kemal Üniversitesi">
            <a:extLst>
              <a:ext uri="{FF2B5EF4-FFF2-40B4-BE49-F238E27FC236}">
                <a16:creationId xmlns:a16="http://schemas.microsoft.com/office/drawing/2014/main" id="{797EDE96-2E79-4B7D-8566-2512B03D446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086" y="94772"/>
            <a:ext cx="1136347" cy="1136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8272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74</Words>
  <Application>Microsoft Office PowerPoint</Application>
  <PresentationFormat>Geniş ekran</PresentationFormat>
  <Paragraphs>11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PC</cp:lastModifiedBy>
  <cp:revision>3</cp:revision>
  <dcterms:created xsi:type="dcterms:W3CDTF">2025-01-03T06:53:59Z</dcterms:created>
  <dcterms:modified xsi:type="dcterms:W3CDTF">2025-01-03T11:21:09Z</dcterms:modified>
</cp:coreProperties>
</file>