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8C3F2B-6A0F-4978-B31C-31FC4E6CB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E66DD9-8C66-42B0-B3E6-B05117522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3647FD-AD77-4327-B8CC-8E7183D1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BF2F56-5D99-4AF5-AD6D-2AF8E5FD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F9F56F-23D4-4D3A-A686-35FD2082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B18DEF-7A6C-4875-9991-B2A1C5B4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747DBA7-996A-4C93-970F-B42F0836A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6A9C99-61D1-4807-A797-22AF5EAA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6C7B15-A58C-43EE-8AA1-901BAE31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6EA1C4-AC69-466B-9698-EC98146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52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8208049-F8CF-47AF-AB4D-6BB9EF81E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DC3363D-2E15-44FF-BD7D-E19409E5F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DCD96C-66FC-4EAC-A898-236E1FA2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1B64D9-C630-4150-869F-28D6968C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C72C57-E891-4BAC-A72E-AA94C477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04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955805-E70D-464D-B69B-CAF4FAE8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F598B5-7508-4CD3-886B-CC3A3CCE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4757FD-F72F-405D-9243-36505496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9A83F3-08D8-4F84-A599-4D88EF6D9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4BA23D-1CF1-41F7-AA51-30CFE82E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03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88BDE5-2D19-45A8-9562-31DCFDA6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F15EB58-8BBE-4EE4-9B56-ED862E10D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AC1E41-AED2-4805-A2F7-1795632E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81AC87-3BEF-4B27-AD25-9A75CB8A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12E4FF-9E12-43DD-8AFA-769AD93F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8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126538-6E3A-4EF8-B7BE-5C49DFBB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211B1-B2C8-4FCC-9B79-B4C23BB8C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A249F1-B090-4361-AA05-464DFA4D4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470AAC-1AFD-444B-B8E0-D6AD74F8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58AA87-8913-44DB-BFCD-121BFD8C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BD1E61-3482-49AC-AF38-822A7A57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73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75FD3F-24DC-4287-80F6-E7BD7ED0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26410D-BE79-461C-8708-AF30A01A1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D03370-FFC1-419D-B6E3-C9F889C7D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2CE3B3-E144-4405-B202-88D11F09C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B2FCE84-C762-44D6-BD6B-FA9139B83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4ED6F6-5B0A-4131-B521-6F32F0F0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0A8A95C-38BC-4D0A-8C0A-93329C95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F703891-7844-4C31-8773-FC292895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15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361289-EFEF-47BD-94F8-9322ECC9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6B35B82-6B9C-494F-A7E2-6EA308C7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D76A17-C0F6-4ABD-B916-51498ECB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6538F18-7F21-4509-A3F6-C47115A5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9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12D8C64-A5C4-4C0B-B44B-3A25B25C5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F6BE978-5C0D-4D6D-A420-E79A1F90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E695B6-15E4-418B-88DC-ED6E21B9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3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AB8F3C-6353-4E7F-A260-3612E2BC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1DE6E8-AC82-4B25-8E2A-6341430D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177BB8B-8316-4EDF-B747-1D2A68558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FD4E0DA-565A-4C69-A2A4-5FB1AE3E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EB66ED-F873-40C2-8CBC-F53B0381C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1A5B73E-2D23-4DD5-B72B-21C57E8D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2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920B52-040C-4193-941A-99D03CFC9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0B9903D-5D9C-4C39-A4E6-D6CF2E149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8F361C9-B66A-4B43-BA97-B1D5BD174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82EA0D-B43F-4680-91D9-AC2C9FBF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164070-CA87-4A41-A398-D14D938A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8989A2-690B-4A5B-9A29-0BE9B019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74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4461115-F389-43B6-B7F0-284B12AA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3F04A23-1AC1-494E-87C9-03A109ACC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5DA178-8CDB-4EBC-846A-ACA1ACE9D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86A1-0161-4533-B97E-7ABDA02116FD}" type="datetimeFigureOut">
              <a:rPr lang="tr-TR" smtClean="0"/>
              <a:t>3.01.2025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2320D3-9052-48F5-BCB5-B615060DE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5E877A-3FE5-45CF-AE35-5C237B0F0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718B-CA0F-4EB8-92C2-7C76D7627E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90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530F275-0938-401E-BD2E-375EF28CA59B}"/>
              </a:ext>
            </a:extLst>
          </p:cNvPr>
          <p:cNvSpPr/>
          <p:nvPr/>
        </p:nvSpPr>
        <p:spPr>
          <a:xfrm>
            <a:off x="3660562" y="127071"/>
            <a:ext cx="4320464" cy="59313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KÖPEK AŞI TAKVİMİ</a:t>
            </a:r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C039582B-6B22-41A6-A935-B35131A68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0406101" y="-17749"/>
            <a:ext cx="1299100" cy="1178400"/>
          </a:xfrm>
          <a:prstGeom prst="rect">
            <a:avLst/>
          </a:prstGeom>
        </p:spPr>
      </p:pic>
      <p:sp>
        <p:nvSpPr>
          <p:cNvPr id="16" name="Dikdörtgen 15">
            <a:extLst>
              <a:ext uri="{FF2B5EF4-FFF2-40B4-BE49-F238E27FC236}">
                <a16:creationId xmlns:a16="http://schemas.microsoft.com/office/drawing/2014/main" id="{B9F37920-5B65-48C5-918B-CC0CAABE53B7}"/>
              </a:ext>
            </a:extLst>
          </p:cNvPr>
          <p:cNvSpPr/>
          <p:nvPr/>
        </p:nvSpPr>
        <p:spPr>
          <a:xfrm>
            <a:off x="719087" y="1316630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4.HAFTA                                            İÇ PARAZİT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5E32F8D2-4391-43F1-A547-3713A61CB924}"/>
              </a:ext>
            </a:extLst>
          </p:cNvPr>
          <p:cNvSpPr/>
          <p:nvPr/>
        </p:nvSpPr>
        <p:spPr>
          <a:xfrm>
            <a:off x="719087" y="2173212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6.HAFTA                                     PUPPY DP AŞISI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328A4F33-3394-43CF-A90B-F97C99301CA4}"/>
              </a:ext>
            </a:extLst>
          </p:cNvPr>
          <p:cNvSpPr/>
          <p:nvPr/>
        </p:nvSpPr>
        <p:spPr>
          <a:xfrm>
            <a:off x="719087" y="3141409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8.HAFTA                                     KARMA 1.DOZ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C6632AA1-36FD-49E7-8ADD-D4FF194D4A92}"/>
              </a:ext>
            </a:extLst>
          </p:cNvPr>
          <p:cNvSpPr/>
          <p:nvPr/>
        </p:nvSpPr>
        <p:spPr>
          <a:xfrm>
            <a:off x="719086" y="4229985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9.HAFTA                  BRONŞİN+MANTAR 1.DOZ                                    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9DF76F84-CD3B-4DB7-9A6B-FA77A6A26976}"/>
              </a:ext>
            </a:extLst>
          </p:cNvPr>
          <p:cNvSpPr/>
          <p:nvPr/>
        </p:nvSpPr>
        <p:spPr>
          <a:xfrm>
            <a:off x="719086" y="5244805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10.HAFTA                                LYME AŞISI 1.DOZ                                  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BE1742FC-A53F-4F49-9EB5-0FBDC6F5B3EB}"/>
              </a:ext>
            </a:extLst>
          </p:cNvPr>
          <p:cNvSpPr/>
          <p:nvPr/>
        </p:nvSpPr>
        <p:spPr>
          <a:xfrm>
            <a:off x="7310758" y="1316630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11.HAFTA                                      KARMA 2.DOZ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C418242E-2E6E-4971-9C52-D8C2DB15C95D}"/>
              </a:ext>
            </a:extLst>
          </p:cNvPr>
          <p:cNvSpPr/>
          <p:nvPr/>
        </p:nvSpPr>
        <p:spPr>
          <a:xfrm>
            <a:off x="7310757" y="2173212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12.HAFTA                 BRONŞİN+MANTAR 2.DOZ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EBBB1615-2570-417D-96BD-BD0748DF5990}"/>
              </a:ext>
            </a:extLst>
          </p:cNvPr>
          <p:cNvSpPr/>
          <p:nvPr/>
        </p:nvSpPr>
        <p:spPr>
          <a:xfrm>
            <a:off x="7310756" y="3136062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13.HAFTA                                LYME AŞISI 2.DOZ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Dikdörtgen 31">
            <a:extLst>
              <a:ext uri="{FF2B5EF4-FFF2-40B4-BE49-F238E27FC236}">
                <a16:creationId xmlns:a16="http://schemas.microsoft.com/office/drawing/2014/main" id="{8B1967B0-7708-405F-B123-DFA2B9A65C86}"/>
              </a:ext>
            </a:extLst>
          </p:cNvPr>
          <p:cNvSpPr/>
          <p:nvPr/>
        </p:nvSpPr>
        <p:spPr>
          <a:xfrm>
            <a:off x="7310754" y="5244805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14.HAFTA                                     KARMA 3.DOZ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385C0E3A-E53E-4025-8B4B-EA02DA827E2F}"/>
              </a:ext>
            </a:extLst>
          </p:cNvPr>
          <p:cNvSpPr/>
          <p:nvPr/>
        </p:nvSpPr>
        <p:spPr>
          <a:xfrm>
            <a:off x="7310756" y="4229985"/>
            <a:ext cx="4394447" cy="5931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13.HAFTA                                         KUDUZ AŞISI</a:t>
            </a:r>
            <a:endParaRPr lang="tr-T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 descr="Tekirdağ Namık Kemal Üniversitesi">
            <a:extLst>
              <a:ext uri="{FF2B5EF4-FFF2-40B4-BE49-F238E27FC236}">
                <a16:creationId xmlns:a16="http://schemas.microsoft.com/office/drawing/2014/main" id="{797EDE96-2E79-4B7D-8566-2512B03D44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86" y="94772"/>
            <a:ext cx="1136347" cy="113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27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</Words>
  <Application>Microsoft Office PowerPoint</Application>
  <PresentationFormat>Geniş ekran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3</cp:revision>
  <dcterms:created xsi:type="dcterms:W3CDTF">2025-01-03T06:53:59Z</dcterms:created>
  <dcterms:modified xsi:type="dcterms:W3CDTF">2025-01-03T11:21:09Z</dcterms:modified>
</cp:coreProperties>
</file>