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35.jpg" ContentType="image/pn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7" r:id="rId10"/>
    <p:sldId id="268" r:id="rId11"/>
    <p:sldId id="270" r:id="rId12"/>
    <p:sldId id="269" r:id="rId13"/>
    <p:sldId id="271" r:id="rId14"/>
    <p:sldId id="272" r:id="rId15"/>
    <p:sldId id="274" r:id="rId16"/>
    <p:sldId id="275" r:id="rId17"/>
    <p:sldId id="277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282" r:id="rId29"/>
    <p:sldId id="276" r:id="rId30"/>
    <p:sldId id="283" r:id="rId31"/>
    <p:sldId id="284" r:id="rId32"/>
    <p:sldId id="285" r:id="rId33"/>
    <p:sldId id="286" r:id="rId34"/>
    <p:sldId id="287" r:id="rId35"/>
    <p:sldId id="278" r:id="rId36"/>
    <p:sldId id="280" r:id="rId37"/>
    <p:sldId id="281" r:id="rId38"/>
    <p:sldId id="288" r:id="rId39"/>
    <p:sldId id="289" r:id="rId40"/>
    <p:sldId id="290" r:id="rId41"/>
    <p:sldId id="266" r:id="rId4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75" d="100"/>
          <a:sy n="75" d="100"/>
        </p:scale>
        <p:origin x="31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83236B-C4A1-4EA7-8F5C-0E401E411F0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8E83347-DAA5-4E5D-B777-45A80DE3F81F}">
      <dgm:prSet phldrT="[Metin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tx1"/>
          </a:solidFill>
        </a:ln>
      </dgm:spPr>
      <dgm:t>
        <a:bodyPr/>
        <a:lstStyle/>
        <a:p>
          <a:r>
            <a:rPr lang="tr-TR" sz="2500" dirty="0">
              <a:solidFill>
                <a:schemeClr val="accent5">
                  <a:lumMod val="50000"/>
                </a:schemeClr>
              </a:solidFill>
            </a:rPr>
            <a:t>İçerik Tasarım Birimi</a:t>
          </a:r>
        </a:p>
      </dgm:t>
    </dgm:pt>
    <dgm:pt modelId="{4A1CF610-5549-4607-BD4F-A6E0ABC59479}" type="parTrans" cxnId="{0B45D6E1-A3DB-452A-A949-A9F0627E5133}">
      <dgm:prSet/>
      <dgm:spPr/>
      <dgm:t>
        <a:bodyPr/>
        <a:lstStyle/>
        <a:p>
          <a:endParaRPr lang="tr-TR"/>
        </a:p>
      </dgm:t>
    </dgm:pt>
    <dgm:pt modelId="{F264C22B-8509-481C-87CC-EEF47732A2C7}" type="sibTrans" cxnId="{0B45D6E1-A3DB-452A-A949-A9F0627E5133}">
      <dgm:prSet/>
      <dgm:spPr/>
      <dgm:t>
        <a:bodyPr/>
        <a:lstStyle/>
        <a:p>
          <a:endParaRPr lang="tr-TR"/>
        </a:p>
      </dgm:t>
    </dgm:pt>
    <dgm:pt modelId="{83D8F3A6-8904-4EC2-91CE-7BE5F7EDD765}">
      <dgm:prSet phldrT="[Metin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tx1"/>
          </a:solidFill>
        </a:ln>
      </dgm:spPr>
      <dgm:t>
        <a:bodyPr/>
        <a:lstStyle/>
        <a:p>
          <a:r>
            <a:rPr lang="tr-TR" sz="1400">
              <a:solidFill>
                <a:schemeClr val="accent5">
                  <a:lumMod val="50000"/>
                </a:schemeClr>
              </a:solidFill>
            </a:rPr>
            <a:t>Proje Yöneticisi</a:t>
          </a:r>
        </a:p>
      </dgm:t>
    </dgm:pt>
    <dgm:pt modelId="{90EDBACC-246A-4EDE-A745-875156240DD6}" type="parTrans" cxnId="{EB4ABF9B-8E9F-4CE5-8360-35FE52096E64}">
      <dgm:prSet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tx1"/>
          </a:solidFill>
        </a:ln>
      </dgm:spPr>
      <dgm:t>
        <a:bodyPr/>
        <a:lstStyle/>
        <a:p>
          <a:endParaRPr lang="tr-TR">
            <a:solidFill>
              <a:schemeClr val="accent5">
                <a:lumMod val="50000"/>
              </a:schemeClr>
            </a:solidFill>
          </a:endParaRPr>
        </a:p>
      </dgm:t>
    </dgm:pt>
    <dgm:pt modelId="{2B5D1807-5C2E-4862-B8AD-EDB47DF5DABC}" type="sibTrans" cxnId="{EB4ABF9B-8E9F-4CE5-8360-35FE52096E64}">
      <dgm:prSet/>
      <dgm:spPr/>
      <dgm:t>
        <a:bodyPr/>
        <a:lstStyle/>
        <a:p>
          <a:endParaRPr lang="tr-TR"/>
        </a:p>
      </dgm:t>
    </dgm:pt>
    <dgm:pt modelId="{2C3628B3-15F6-4ED5-8F62-AAA547571801}">
      <dgm:prSet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tx1"/>
          </a:solidFill>
        </a:ln>
      </dgm:spPr>
      <dgm:t>
        <a:bodyPr/>
        <a:lstStyle/>
        <a:p>
          <a:r>
            <a:rPr lang="tr-TR" sz="1400">
              <a:solidFill>
                <a:schemeClr val="accent5">
                  <a:lumMod val="50000"/>
                </a:schemeClr>
              </a:solidFill>
            </a:rPr>
            <a:t>İnteraktif Medya Tasarımcısı</a:t>
          </a:r>
        </a:p>
      </dgm:t>
    </dgm:pt>
    <dgm:pt modelId="{D8EDEC4B-70D2-49C7-B176-4BB2ED8AAAC4}" type="parTrans" cxnId="{AEA46D01-E6A4-416F-8924-FE802E25B85F}">
      <dgm:prSet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tx1"/>
          </a:solidFill>
        </a:ln>
      </dgm:spPr>
      <dgm:t>
        <a:bodyPr/>
        <a:lstStyle/>
        <a:p>
          <a:endParaRPr lang="tr-TR">
            <a:solidFill>
              <a:schemeClr val="accent5">
                <a:lumMod val="50000"/>
              </a:schemeClr>
            </a:solidFill>
          </a:endParaRPr>
        </a:p>
      </dgm:t>
    </dgm:pt>
    <dgm:pt modelId="{8E827109-0ADB-4900-8441-8F5AA7CB4C38}" type="sibTrans" cxnId="{AEA46D01-E6A4-416F-8924-FE802E25B85F}">
      <dgm:prSet/>
      <dgm:spPr/>
      <dgm:t>
        <a:bodyPr/>
        <a:lstStyle/>
        <a:p>
          <a:endParaRPr lang="tr-TR"/>
        </a:p>
      </dgm:t>
    </dgm:pt>
    <dgm:pt modelId="{1344B13D-88FB-4974-B422-91F1454FCBE4}" type="asst">
      <dgm:prSet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tx1"/>
          </a:solidFill>
        </a:ln>
      </dgm:spPr>
      <dgm:t>
        <a:bodyPr/>
        <a:lstStyle/>
        <a:p>
          <a:r>
            <a:rPr lang="tr-TR" sz="1400">
              <a:solidFill>
                <a:schemeClr val="accent5">
                  <a:lumMod val="50000"/>
                </a:schemeClr>
              </a:solidFill>
            </a:rPr>
            <a:t>Eğitim Teknoloğu</a:t>
          </a:r>
        </a:p>
      </dgm:t>
    </dgm:pt>
    <dgm:pt modelId="{42149DD0-F418-477F-8610-6825A9DB3129}" type="parTrans" cxnId="{B54EB25B-B7CA-4367-AE76-49793AE5A6D2}">
      <dgm:prSet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tx1"/>
          </a:solidFill>
        </a:ln>
      </dgm:spPr>
      <dgm:t>
        <a:bodyPr/>
        <a:lstStyle/>
        <a:p>
          <a:endParaRPr lang="tr-TR">
            <a:solidFill>
              <a:schemeClr val="accent5">
                <a:lumMod val="50000"/>
              </a:schemeClr>
            </a:solidFill>
          </a:endParaRPr>
        </a:p>
      </dgm:t>
    </dgm:pt>
    <dgm:pt modelId="{F5B4AEB6-34A7-456D-96D6-A78A4B8EF531}" type="sibTrans" cxnId="{B54EB25B-B7CA-4367-AE76-49793AE5A6D2}">
      <dgm:prSet/>
      <dgm:spPr/>
      <dgm:t>
        <a:bodyPr/>
        <a:lstStyle/>
        <a:p>
          <a:endParaRPr lang="tr-TR"/>
        </a:p>
      </dgm:t>
    </dgm:pt>
    <dgm:pt modelId="{72FA5C87-12E4-4B42-AA22-48D0AE1075CC}" type="asst">
      <dgm:prSet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tx1"/>
          </a:solidFill>
        </a:ln>
      </dgm:spPr>
      <dgm:t>
        <a:bodyPr/>
        <a:lstStyle/>
        <a:p>
          <a:r>
            <a:rPr lang="tr-TR" sz="1400">
              <a:solidFill>
                <a:schemeClr val="accent5">
                  <a:lumMod val="50000"/>
                </a:schemeClr>
              </a:solidFill>
            </a:rPr>
            <a:t>illustrator/grafiker/animasyoncu</a:t>
          </a:r>
        </a:p>
      </dgm:t>
    </dgm:pt>
    <dgm:pt modelId="{1C1FD6A5-6612-4339-9347-0054C65854A8}" type="parTrans" cxnId="{A052E6CC-6C31-4F16-AB48-0EDAF9AA3C21}">
      <dgm:prSet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tx1"/>
          </a:solidFill>
        </a:ln>
      </dgm:spPr>
      <dgm:t>
        <a:bodyPr/>
        <a:lstStyle/>
        <a:p>
          <a:endParaRPr lang="tr-TR">
            <a:solidFill>
              <a:schemeClr val="accent5">
                <a:lumMod val="50000"/>
              </a:schemeClr>
            </a:solidFill>
          </a:endParaRPr>
        </a:p>
      </dgm:t>
    </dgm:pt>
    <dgm:pt modelId="{90FD4D27-B5E8-403A-9E22-50233C299A15}" type="sibTrans" cxnId="{A052E6CC-6C31-4F16-AB48-0EDAF9AA3C21}">
      <dgm:prSet/>
      <dgm:spPr/>
      <dgm:t>
        <a:bodyPr/>
        <a:lstStyle/>
        <a:p>
          <a:endParaRPr lang="tr-TR"/>
        </a:p>
      </dgm:t>
    </dgm:pt>
    <dgm:pt modelId="{292ACE80-2129-4DBB-B9CD-100061F4BA55}" type="asst">
      <dgm:prSet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tx1"/>
          </a:solidFill>
        </a:ln>
      </dgm:spPr>
      <dgm:t>
        <a:bodyPr/>
        <a:lstStyle/>
        <a:p>
          <a:r>
            <a:rPr lang="tr-TR" sz="1400">
              <a:solidFill>
                <a:schemeClr val="accent5">
                  <a:lumMod val="50000"/>
                </a:schemeClr>
              </a:solidFill>
            </a:rPr>
            <a:t>Redaktör</a:t>
          </a:r>
        </a:p>
      </dgm:t>
    </dgm:pt>
    <dgm:pt modelId="{F291B6B3-A8F4-4E4E-9488-B13451F2D141}" type="parTrans" cxnId="{E630DEF0-706F-4B0A-9A4D-E0A6E16A61BA}">
      <dgm:prSet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tx1"/>
          </a:solidFill>
        </a:ln>
      </dgm:spPr>
      <dgm:t>
        <a:bodyPr/>
        <a:lstStyle/>
        <a:p>
          <a:endParaRPr lang="tr-TR">
            <a:solidFill>
              <a:schemeClr val="accent5">
                <a:lumMod val="50000"/>
              </a:schemeClr>
            </a:solidFill>
          </a:endParaRPr>
        </a:p>
      </dgm:t>
    </dgm:pt>
    <dgm:pt modelId="{89F34F5F-670D-4D23-8E1E-ABD9AA2D78AD}" type="sibTrans" cxnId="{E630DEF0-706F-4B0A-9A4D-E0A6E16A61BA}">
      <dgm:prSet/>
      <dgm:spPr/>
      <dgm:t>
        <a:bodyPr/>
        <a:lstStyle/>
        <a:p>
          <a:endParaRPr lang="tr-TR"/>
        </a:p>
      </dgm:t>
    </dgm:pt>
    <dgm:pt modelId="{40116E22-29EF-4A58-9492-E4A90C717FB9}" type="asst">
      <dgm:prSet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tx1"/>
          </a:solidFill>
        </a:ln>
      </dgm:spPr>
      <dgm:t>
        <a:bodyPr/>
        <a:lstStyle/>
        <a:p>
          <a:r>
            <a:rPr lang="tr-TR" sz="1400">
              <a:solidFill>
                <a:schemeClr val="accent5">
                  <a:lumMod val="50000"/>
                </a:schemeClr>
              </a:solidFill>
            </a:rPr>
            <a:t>Flash action script programcısı</a:t>
          </a:r>
        </a:p>
      </dgm:t>
    </dgm:pt>
    <dgm:pt modelId="{55900CAD-4279-4A6E-851E-710384E96DC7}" type="parTrans" cxnId="{D478C81E-03C5-4FB7-89EA-04B4DB079827}">
      <dgm:prSet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tx1"/>
          </a:solidFill>
        </a:ln>
      </dgm:spPr>
      <dgm:t>
        <a:bodyPr/>
        <a:lstStyle/>
        <a:p>
          <a:endParaRPr lang="tr-TR">
            <a:solidFill>
              <a:schemeClr val="accent5">
                <a:lumMod val="50000"/>
              </a:schemeClr>
            </a:solidFill>
          </a:endParaRPr>
        </a:p>
      </dgm:t>
    </dgm:pt>
    <dgm:pt modelId="{225332A7-6810-4E02-A969-B399E928FBA0}" type="sibTrans" cxnId="{D478C81E-03C5-4FB7-89EA-04B4DB079827}">
      <dgm:prSet/>
      <dgm:spPr/>
      <dgm:t>
        <a:bodyPr/>
        <a:lstStyle/>
        <a:p>
          <a:endParaRPr lang="tr-TR"/>
        </a:p>
      </dgm:t>
    </dgm:pt>
    <dgm:pt modelId="{E574FF04-A1ED-4EBF-A51C-DC967E0AD782}" type="asst">
      <dgm:prSet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tx1"/>
          </a:solidFill>
        </a:ln>
      </dgm:spPr>
      <dgm:t>
        <a:bodyPr/>
        <a:lstStyle/>
        <a:p>
          <a:r>
            <a:rPr lang="tr-TR" sz="1400">
              <a:solidFill>
                <a:schemeClr val="accent5">
                  <a:lumMod val="50000"/>
                </a:schemeClr>
              </a:solidFill>
            </a:rPr>
            <a:t>İçerik Destek Asistanı</a:t>
          </a:r>
        </a:p>
      </dgm:t>
    </dgm:pt>
    <dgm:pt modelId="{69256B7C-F2EC-4FB3-929A-45296E00BF48}" type="parTrans" cxnId="{BBE4BBDC-7194-44AC-9877-CB1AF07D5A51}">
      <dgm:prSet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tx1"/>
          </a:solidFill>
        </a:ln>
      </dgm:spPr>
      <dgm:t>
        <a:bodyPr/>
        <a:lstStyle/>
        <a:p>
          <a:endParaRPr lang="tr-TR">
            <a:solidFill>
              <a:schemeClr val="accent5">
                <a:lumMod val="50000"/>
              </a:schemeClr>
            </a:solidFill>
          </a:endParaRPr>
        </a:p>
      </dgm:t>
    </dgm:pt>
    <dgm:pt modelId="{85A669E8-D157-421E-92C7-F0AA1DB27CCC}" type="sibTrans" cxnId="{BBE4BBDC-7194-44AC-9877-CB1AF07D5A51}">
      <dgm:prSet/>
      <dgm:spPr/>
      <dgm:t>
        <a:bodyPr/>
        <a:lstStyle/>
        <a:p>
          <a:endParaRPr lang="tr-TR"/>
        </a:p>
      </dgm:t>
    </dgm:pt>
    <dgm:pt modelId="{3846016F-C901-4D8F-98FD-162B309F18F2}" type="pres">
      <dgm:prSet presAssocID="{A083236B-C4A1-4EA7-8F5C-0E401E411F0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C0BA4737-E357-4FC6-84CB-15E97A5FD98B}" type="pres">
      <dgm:prSet presAssocID="{68E83347-DAA5-4E5D-B777-45A80DE3F81F}" presName="hierRoot1" presStyleCnt="0">
        <dgm:presLayoutVars>
          <dgm:hierBranch val="init"/>
        </dgm:presLayoutVars>
      </dgm:prSet>
      <dgm:spPr/>
    </dgm:pt>
    <dgm:pt modelId="{69E8CA6A-BC35-42C5-80C5-D993A1337D89}" type="pres">
      <dgm:prSet presAssocID="{68E83347-DAA5-4E5D-B777-45A80DE3F81F}" presName="rootComposite1" presStyleCnt="0"/>
      <dgm:spPr/>
    </dgm:pt>
    <dgm:pt modelId="{3073588B-3F70-4646-B621-B886F00AD5C5}" type="pres">
      <dgm:prSet presAssocID="{68E83347-DAA5-4E5D-B777-45A80DE3F81F}" presName="rootText1" presStyleLbl="node0" presStyleIdx="0" presStyleCnt="1" custScaleX="225882" custScaleY="192126" custLinFactNeighborX="-684" custLinFactNeighborY="2190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5F67480-6CDD-4F79-B98F-6EB24A9E0C7A}" type="pres">
      <dgm:prSet presAssocID="{68E83347-DAA5-4E5D-B777-45A80DE3F81F}" presName="rootConnector1" presStyleLbl="node1" presStyleIdx="0" presStyleCnt="0"/>
      <dgm:spPr/>
      <dgm:t>
        <a:bodyPr/>
        <a:lstStyle/>
        <a:p>
          <a:endParaRPr lang="tr-TR"/>
        </a:p>
      </dgm:t>
    </dgm:pt>
    <dgm:pt modelId="{166B0E9C-8176-4214-80E0-5EA8377CAFD4}" type="pres">
      <dgm:prSet presAssocID="{68E83347-DAA5-4E5D-B777-45A80DE3F81F}" presName="hierChild2" presStyleCnt="0"/>
      <dgm:spPr/>
    </dgm:pt>
    <dgm:pt modelId="{CC2EB3CB-46E7-4C9E-BB96-DCE31C0F8D22}" type="pres">
      <dgm:prSet presAssocID="{90EDBACC-246A-4EDE-A745-875156240DD6}" presName="Name37" presStyleLbl="parChTrans1D2" presStyleIdx="0" presStyleCnt="1"/>
      <dgm:spPr/>
      <dgm:t>
        <a:bodyPr/>
        <a:lstStyle/>
        <a:p>
          <a:endParaRPr lang="tr-TR"/>
        </a:p>
      </dgm:t>
    </dgm:pt>
    <dgm:pt modelId="{D3BC82CE-96D0-469A-82FA-96BCD2522165}" type="pres">
      <dgm:prSet presAssocID="{83D8F3A6-8904-4EC2-91CE-7BE5F7EDD765}" presName="hierRoot2" presStyleCnt="0">
        <dgm:presLayoutVars>
          <dgm:hierBranch val="init"/>
        </dgm:presLayoutVars>
      </dgm:prSet>
      <dgm:spPr/>
    </dgm:pt>
    <dgm:pt modelId="{5B095DE5-DCDA-4707-8D21-FACD2F2184A7}" type="pres">
      <dgm:prSet presAssocID="{83D8F3A6-8904-4EC2-91CE-7BE5F7EDD765}" presName="rootComposite" presStyleCnt="0"/>
      <dgm:spPr/>
    </dgm:pt>
    <dgm:pt modelId="{FA5B5CB8-4A2A-42A3-A867-C8EAED46D4A8}" type="pres">
      <dgm:prSet presAssocID="{83D8F3A6-8904-4EC2-91CE-7BE5F7EDD765}" presName="rootText" presStyleLbl="node2" presStyleIdx="0" presStyleCnt="1" custLinFactNeighborX="-482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5F09F3B-423A-466C-9718-461618372B9C}" type="pres">
      <dgm:prSet presAssocID="{83D8F3A6-8904-4EC2-91CE-7BE5F7EDD765}" presName="rootConnector" presStyleLbl="node2" presStyleIdx="0" presStyleCnt="1"/>
      <dgm:spPr/>
      <dgm:t>
        <a:bodyPr/>
        <a:lstStyle/>
        <a:p>
          <a:endParaRPr lang="tr-TR"/>
        </a:p>
      </dgm:t>
    </dgm:pt>
    <dgm:pt modelId="{AFFA81A6-3047-49EE-AF0C-39046B153A2D}" type="pres">
      <dgm:prSet presAssocID="{83D8F3A6-8904-4EC2-91CE-7BE5F7EDD765}" presName="hierChild4" presStyleCnt="0"/>
      <dgm:spPr/>
    </dgm:pt>
    <dgm:pt modelId="{DEBC8946-61C1-49A1-82F4-64DC11CF72E5}" type="pres">
      <dgm:prSet presAssocID="{D8EDEC4B-70D2-49C7-B176-4BB2ED8AAAC4}" presName="Name37" presStyleLbl="parChTrans1D3" presStyleIdx="0" presStyleCnt="2"/>
      <dgm:spPr/>
      <dgm:t>
        <a:bodyPr/>
        <a:lstStyle/>
        <a:p>
          <a:endParaRPr lang="tr-TR"/>
        </a:p>
      </dgm:t>
    </dgm:pt>
    <dgm:pt modelId="{8D8480A1-A285-43EC-ABDD-227DEF1245B3}" type="pres">
      <dgm:prSet presAssocID="{2C3628B3-15F6-4ED5-8F62-AAA547571801}" presName="hierRoot2" presStyleCnt="0">
        <dgm:presLayoutVars>
          <dgm:hierBranch val="init"/>
        </dgm:presLayoutVars>
      </dgm:prSet>
      <dgm:spPr/>
    </dgm:pt>
    <dgm:pt modelId="{16055B47-FDC6-47BB-8F17-03C815D104A1}" type="pres">
      <dgm:prSet presAssocID="{2C3628B3-15F6-4ED5-8F62-AAA547571801}" presName="rootComposite" presStyleCnt="0"/>
      <dgm:spPr/>
    </dgm:pt>
    <dgm:pt modelId="{088655D0-E50C-4ADD-AD8B-3536113B7572}" type="pres">
      <dgm:prSet presAssocID="{2C3628B3-15F6-4ED5-8F62-AAA547571801}" presName="rootText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8839DD5-236B-492F-87FC-33A3C9AFE106}" type="pres">
      <dgm:prSet presAssocID="{2C3628B3-15F6-4ED5-8F62-AAA547571801}" presName="rootConnector" presStyleLbl="node3" presStyleIdx="0" presStyleCnt="1"/>
      <dgm:spPr/>
      <dgm:t>
        <a:bodyPr/>
        <a:lstStyle/>
        <a:p>
          <a:endParaRPr lang="tr-TR"/>
        </a:p>
      </dgm:t>
    </dgm:pt>
    <dgm:pt modelId="{18769B9D-C472-4C78-B83C-F3595CB955F2}" type="pres">
      <dgm:prSet presAssocID="{2C3628B3-15F6-4ED5-8F62-AAA547571801}" presName="hierChild4" presStyleCnt="0"/>
      <dgm:spPr/>
    </dgm:pt>
    <dgm:pt modelId="{2C41953F-9E2E-445B-8FE7-755770C62AAF}" type="pres">
      <dgm:prSet presAssocID="{2C3628B3-15F6-4ED5-8F62-AAA547571801}" presName="hierChild5" presStyleCnt="0"/>
      <dgm:spPr/>
    </dgm:pt>
    <dgm:pt modelId="{D3C19B74-47A5-494D-9186-768237E5F551}" type="pres">
      <dgm:prSet presAssocID="{1C1FD6A5-6612-4339-9347-0054C65854A8}" presName="Name111" presStyleLbl="parChTrans1D4" presStyleIdx="0" presStyleCnt="4"/>
      <dgm:spPr/>
      <dgm:t>
        <a:bodyPr/>
        <a:lstStyle/>
        <a:p>
          <a:endParaRPr lang="tr-TR"/>
        </a:p>
      </dgm:t>
    </dgm:pt>
    <dgm:pt modelId="{293D24F8-80BD-4BF5-BA24-AFF09CD39954}" type="pres">
      <dgm:prSet presAssocID="{72FA5C87-12E4-4B42-AA22-48D0AE1075CC}" presName="hierRoot3" presStyleCnt="0">
        <dgm:presLayoutVars>
          <dgm:hierBranch val="init"/>
        </dgm:presLayoutVars>
      </dgm:prSet>
      <dgm:spPr/>
    </dgm:pt>
    <dgm:pt modelId="{97E0825F-1536-4BF3-95F5-B537A95B441F}" type="pres">
      <dgm:prSet presAssocID="{72FA5C87-12E4-4B42-AA22-48D0AE1075CC}" presName="rootComposite3" presStyleCnt="0"/>
      <dgm:spPr/>
    </dgm:pt>
    <dgm:pt modelId="{17DD3C14-7910-428B-A279-A492F5022020}" type="pres">
      <dgm:prSet presAssocID="{72FA5C87-12E4-4B42-AA22-48D0AE1075CC}" presName="rootText3" presStyleLbl="asst3" presStyleIdx="0" presStyleCnt="4" custLinFactNeighborX="-482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EC448C5-A5EB-456B-8651-B6496E1DFBFF}" type="pres">
      <dgm:prSet presAssocID="{72FA5C87-12E4-4B42-AA22-48D0AE1075CC}" presName="rootConnector3" presStyleLbl="asst3" presStyleIdx="0" presStyleCnt="4"/>
      <dgm:spPr/>
      <dgm:t>
        <a:bodyPr/>
        <a:lstStyle/>
        <a:p>
          <a:endParaRPr lang="tr-TR"/>
        </a:p>
      </dgm:t>
    </dgm:pt>
    <dgm:pt modelId="{BAA1A107-742C-4618-8D5F-E36DAB93AF88}" type="pres">
      <dgm:prSet presAssocID="{72FA5C87-12E4-4B42-AA22-48D0AE1075CC}" presName="hierChild6" presStyleCnt="0"/>
      <dgm:spPr/>
    </dgm:pt>
    <dgm:pt modelId="{12AC8DEB-D26B-4FEB-8E0F-4F65AF0BBE6F}" type="pres">
      <dgm:prSet presAssocID="{72FA5C87-12E4-4B42-AA22-48D0AE1075CC}" presName="hierChild7" presStyleCnt="0"/>
      <dgm:spPr/>
    </dgm:pt>
    <dgm:pt modelId="{5BACC465-8D1F-4B47-93C8-BAD2E566D126}" type="pres">
      <dgm:prSet presAssocID="{55900CAD-4279-4A6E-851E-710384E96DC7}" presName="Name111" presStyleLbl="parChTrans1D4" presStyleIdx="1" presStyleCnt="4"/>
      <dgm:spPr/>
      <dgm:t>
        <a:bodyPr/>
        <a:lstStyle/>
        <a:p>
          <a:endParaRPr lang="tr-TR"/>
        </a:p>
      </dgm:t>
    </dgm:pt>
    <dgm:pt modelId="{BB5FA396-51C5-400E-8A8D-3B6E81357DBB}" type="pres">
      <dgm:prSet presAssocID="{40116E22-29EF-4A58-9492-E4A90C717FB9}" presName="hierRoot3" presStyleCnt="0">
        <dgm:presLayoutVars>
          <dgm:hierBranch val="init"/>
        </dgm:presLayoutVars>
      </dgm:prSet>
      <dgm:spPr/>
    </dgm:pt>
    <dgm:pt modelId="{8C5C8437-E088-412F-B53F-603A7F7D7DC1}" type="pres">
      <dgm:prSet presAssocID="{40116E22-29EF-4A58-9492-E4A90C717FB9}" presName="rootComposite3" presStyleCnt="0"/>
      <dgm:spPr/>
    </dgm:pt>
    <dgm:pt modelId="{887486BC-753A-4AAB-967F-665B9C4E5C6A}" type="pres">
      <dgm:prSet presAssocID="{40116E22-29EF-4A58-9492-E4A90C717FB9}" presName="rootText3" presStyleLbl="asst3" presStyleIdx="1" presStyleCnt="4" custLinFactNeighborX="-482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F755777E-5615-45F3-8F8A-5DE938EF44DA}" type="pres">
      <dgm:prSet presAssocID="{40116E22-29EF-4A58-9492-E4A90C717FB9}" presName="rootConnector3" presStyleLbl="asst3" presStyleIdx="1" presStyleCnt="4"/>
      <dgm:spPr/>
      <dgm:t>
        <a:bodyPr/>
        <a:lstStyle/>
        <a:p>
          <a:endParaRPr lang="tr-TR"/>
        </a:p>
      </dgm:t>
    </dgm:pt>
    <dgm:pt modelId="{51E51208-DF29-4459-A7BD-1AC981B1AD98}" type="pres">
      <dgm:prSet presAssocID="{40116E22-29EF-4A58-9492-E4A90C717FB9}" presName="hierChild6" presStyleCnt="0"/>
      <dgm:spPr/>
    </dgm:pt>
    <dgm:pt modelId="{44B4F300-ADC5-424A-81E1-E99148ABEE9E}" type="pres">
      <dgm:prSet presAssocID="{40116E22-29EF-4A58-9492-E4A90C717FB9}" presName="hierChild7" presStyleCnt="0"/>
      <dgm:spPr/>
    </dgm:pt>
    <dgm:pt modelId="{E8A1BA9D-9F70-497F-8A55-ADDE8549E595}" type="pres">
      <dgm:prSet presAssocID="{42149DD0-F418-477F-8610-6825A9DB3129}" presName="Name111" presStyleLbl="parChTrans1D4" presStyleIdx="2" presStyleCnt="4"/>
      <dgm:spPr/>
      <dgm:t>
        <a:bodyPr/>
        <a:lstStyle/>
        <a:p>
          <a:endParaRPr lang="tr-TR"/>
        </a:p>
      </dgm:t>
    </dgm:pt>
    <dgm:pt modelId="{C1357A63-D624-455F-83F0-B21171DF3B48}" type="pres">
      <dgm:prSet presAssocID="{1344B13D-88FB-4974-B422-91F1454FCBE4}" presName="hierRoot3" presStyleCnt="0">
        <dgm:presLayoutVars>
          <dgm:hierBranch val="init"/>
        </dgm:presLayoutVars>
      </dgm:prSet>
      <dgm:spPr/>
    </dgm:pt>
    <dgm:pt modelId="{001F188A-8F5D-401E-B12C-6F549E71DA48}" type="pres">
      <dgm:prSet presAssocID="{1344B13D-88FB-4974-B422-91F1454FCBE4}" presName="rootComposite3" presStyleCnt="0"/>
      <dgm:spPr/>
    </dgm:pt>
    <dgm:pt modelId="{D7208238-87B9-455D-8CE9-1ABF5126EDC0}" type="pres">
      <dgm:prSet presAssocID="{1344B13D-88FB-4974-B422-91F1454FCBE4}" presName="rootText3" presStyleLbl="asst3" presStyleIdx="2" presStyleCnt="4" custLinFactX="-16779" custLinFactY="-41421" custLinFactNeighborX="-100000" custLinFactNeighborY="-1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E7BA649-4807-4283-A0F3-BAA516831A95}" type="pres">
      <dgm:prSet presAssocID="{1344B13D-88FB-4974-B422-91F1454FCBE4}" presName="rootConnector3" presStyleLbl="asst3" presStyleIdx="2" presStyleCnt="4"/>
      <dgm:spPr/>
      <dgm:t>
        <a:bodyPr/>
        <a:lstStyle/>
        <a:p>
          <a:endParaRPr lang="tr-TR"/>
        </a:p>
      </dgm:t>
    </dgm:pt>
    <dgm:pt modelId="{71846842-F055-4E3F-B614-7A81CDCAE051}" type="pres">
      <dgm:prSet presAssocID="{1344B13D-88FB-4974-B422-91F1454FCBE4}" presName="hierChild6" presStyleCnt="0"/>
      <dgm:spPr/>
    </dgm:pt>
    <dgm:pt modelId="{43B1EB2D-00DF-401E-8B2E-70F7ABBA77D0}" type="pres">
      <dgm:prSet presAssocID="{1344B13D-88FB-4974-B422-91F1454FCBE4}" presName="hierChild7" presStyleCnt="0"/>
      <dgm:spPr/>
    </dgm:pt>
    <dgm:pt modelId="{1412731B-9773-4706-AFB6-058BCD467A6B}" type="pres">
      <dgm:prSet presAssocID="{F291B6B3-A8F4-4E4E-9488-B13451F2D141}" presName="Name111" presStyleLbl="parChTrans1D4" presStyleIdx="3" presStyleCnt="4"/>
      <dgm:spPr/>
      <dgm:t>
        <a:bodyPr/>
        <a:lstStyle/>
        <a:p>
          <a:endParaRPr lang="tr-TR"/>
        </a:p>
      </dgm:t>
    </dgm:pt>
    <dgm:pt modelId="{64F4D91D-4890-42CE-A8F8-894C83F4EA3D}" type="pres">
      <dgm:prSet presAssocID="{292ACE80-2129-4DBB-B9CD-100061F4BA55}" presName="hierRoot3" presStyleCnt="0">
        <dgm:presLayoutVars>
          <dgm:hierBranch val="init"/>
        </dgm:presLayoutVars>
      </dgm:prSet>
      <dgm:spPr/>
    </dgm:pt>
    <dgm:pt modelId="{92122143-11EC-45CB-B7F8-D3CC827CFB8D}" type="pres">
      <dgm:prSet presAssocID="{292ACE80-2129-4DBB-B9CD-100061F4BA55}" presName="rootComposite3" presStyleCnt="0"/>
      <dgm:spPr/>
    </dgm:pt>
    <dgm:pt modelId="{3CB08607-1A97-4337-8A7B-D94CF925B63F}" type="pres">
      <dgm:prSet presAssocID="{292ACE80-2129-4DBB-B9CD-100061F4BA55}" presName="rootText3" presStyleLbl="asst3" presStyleIdx="3" presStyleCnt="4" custLinFactX="14504" custLinFactY="-38475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2CA0802-511A-466A-BEA3-AB0B384D9B6D}" type="pres">
      <dgm:prSet presAssocID="{292ACE80-2129-4DBB-B9CD-100061F4BA55}" presName="rootConnector3" presStyleLbl="asst3" presStyleIdx="3" presStyleCnt="4"/>
      <dgm:spPr/>
      <dgm:t>
        <a:bodyPr/>
        <a:lstStyle/>
        <a:p>
          <a:endParaRPr lang="tr-TR"/>
        </a:p>
      </dgm:t>
    </dgm:pt>
    <dgm:pt modelId="{EFE27BEC-E09C-4AB5-808A-B4716308DDB3}" type="pres">
      <dgm:prSet presAssocID="{292ACE80-2129-4DBB-B9CD-100061F4BA55}" presName="hierChild6" presStyleCnt="0"/>
      <dgm:spPr/>
    </dgm:pt>
    <dgm:pt modelId="{4655E573-78A2-4260-8606-474A4B8FED17}" type="pres">
      <dgm:prSet presAssocID="{292ACE80-2129-4DBB-B9CD-100061F4BA55}" presName="hierChild7" presStyleCnt="0"/>
      <dgm:spPr/>
    </dgm:pt>
    <dgm:pt modelId="{8B6C8F02-337E-4675-8152-CF163E049886}" type="pres">
      <dgm:prSet presAssocID="{83D8F3A6-8904-4EC2-91CE-7BE5F7EDD765}" presName="hierChild5" presStyleCnt="0"/>
      <dgm:spPr/>
    </dgm:pt>
    <dgm:pt modelId="{86C93543-7C8B-4064-BC75-65662ED39D97}" type="pres">
      <dgm:prSet presAssocID="{69256B7C-F2EC-4FB3-929A-45296E00BF48}" presName="Name111" presStyleLbl="parChTrans1D3" presStyleIdx="1" presStyleCnt="2"/>
      <dgm:spPr/>
      <dgm:t>
        <a:bodyPr/>
        <a:lstStyle/>
        <a:p>
          <a:endParaRPr lang="tr-TR"/>
        </a:p>
      </dgm:t>
    </dgm:pt>
    <dgm:pt modelId="{DECFEC42-5F92-48F5-8C78-50D77A31369D}" type="pres">
      <dgm:prSet presAssocID="{E574FF04-A1ED-4EBF-A51C-DC967E0AD782}" presName="hierRoot3" presStyleCnt="0">
        <dgm:presLayoutVars>
          <dgm:hierBranch val="init"/>
        </dgm:presLayoutVars>
      </dgm:prSet>
      <dgm:spPr/>
    </dgm:pt>
    <dgm:pt modelId="{5AA19BFA-A78F-42FC-89ED-EC4A5B1DC1D6}" type="pres">
      <dgm:prSet presAssocID="{E574FF04-A1ED-4EBF-A51C-DC967E0AD782}" presName="rootComposite3" presStyleCnt="0"/>
      <dgm:spPr/>
    </dgm:pt>
    <dgm:pt modelId="{AF62C4A4-A1C5-419A-B5AB-CBAFC0D172A9}" type="pres">
      <dgm:prSet presAssocID="{E574FF04-A1ED-4EBF-A51C-DC967E0AD782}" presName="rootText3" presStyleLbl="asst2" presStyleIdx="0" presStyleCnt="1" custLinFactNeighborX="-482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6E690CC-701A-4891-BAB7-9F813A59B857}" type="pres">
      <dgm:prSet presAssocID="{E574FF04-A1ED-4EBF-A51C-DC967E0AD782}" presName="rootConnector3" presStyleLbl="asst2" presStyleIdx="0" presStyleCnt="1"/>
      <dgm:spPr/>
      <dgm:t>
        <a:bodyPr/>
        <a:lstStyle/>
        <a:p>
          <a:endParaRPr lang="tr-TR"/>
        </a:p>
      </dgm:t>
    </dgm:pt>
    <dgm:pt modelId="{78500C80-FCCD-4567-B0AD-C8F77EB0B113}" type="pres">
      <dgm:prSet presAssocID="{E574FF04-A1ED-4EBF-A51C-DC967E0AD782}" presName="hierChild6" presStyleCnt="0"/>
      <dgm:spPr/>
    </dgm:pt>
    <dgm:pt modelId="{116867E6-32A8-423B-9105-51143A9F9A66}" type="pres">
      <dgm:prSet presAssocID="{E574FF04-A1ED-4EBF-A51C-DC967E0AD782}" presName="hierChild7" presStyleCnt="0"/>
      <dgm:spPr/>
    </dgm:pt>
    <dgm:pt modelId="{3C133C52-600C-4616-8F86-269E741471E0}" type="pres">
      <dgm:prSet presAssocID="{68E83347-DAA5-4E5D-B777-45A80DE3F81F}" presName="hierChild3" presStyleCnt="0"/>
      <dgm:spPr/>
    </dgm:pt>
  </dgm:ptLst>
  <dgm:cxnLst>
    <dgm:cxn modelId="{EB4ABF9B-8E9F-4CE5-8360-35FE52096E64}" srcId="{68E83347-DAA5-4E5D-B777-45A80DE3F81F}" destId="{83D8F3A6-8904-4EC2-91CE-7BE5F7EDD765}" srcOrd="0" destOrd="0" parTransId="{90EDBACC-246A-4EDE-A745-875156240DD6}" sibTransId="{2B5D1807-5C2E-4862-B8AD-EDB47DF5DABC}"/>
    <dgm:cxn modelId="{B538CB4C-FC78-4535-83DD-E731D430ABAD}" type="presOf" srcId="{40116E22-29EF-4A58-9492-E4A90C717FB9}" destId="{887486BC-753A-4AAB-967F-665B9C4E5C6A}" srcOrd="0" destOrd="0" presId="urn:microsoft.com/office/officeart/2005/8/layout/orgChart1"/>
    <dgm:cxn modelId="{AEA46D01-E6A4-416F-8924-FE802E25B85F}" srcId="{83D8F3A6-8904-4EC2-91CE-7BE5F7EDD765}" destId="{2C3628B3-15F6-4ED5-8F62-AAA547571801}" srcOrd="0" destOrd="0" parTransId="{D8EDEC4B-70D2-49C7-B176-4BB2ED8AAAC4}" sibTransId="{8E827109-0ADB-4900-8441-8F5AA7CB4C38}"/>
    <dgm:cxn modelId="{B54EB25B-B7CA-4367-AE76-49793AE5A6D2}" srcId="{2C3628B3-15F6-4ED5-8F62-AAA547571801}" destId="{1344B13D-88FB-4974-B422-91F1454FCBE4}" srcOrd="2" destOrd="0" parTransId="{42149DD0-F418-477F-8610-6825A9DB3129}" sibTransId="{F5B4AEB6-34A7-456D-96D6-A78A4B8EF531}"/>
    <dgm:cxn modelId="{7414F45D-7DA0-4AF8-A3E1-A5DAC19D6349}" type="presOf" srcId="{F291B6B3-A8F4-4E4E-9488-B13451F2D141}" destId="{1412731B-9773-4706-AFB6-058BCD467A6B}" srcOrd="0" destOrd="0" presId="urn:microsoft.com/office/officeart/2005/8/layout/orgChart1"/>
    <dgm:cxn modelId="{9EC0F259-6794-4F55-BA63-0735786989BA}" type="presOf" srcId="{292ACE80-2129-4DBB-B9CD-100061F4BA55}" destId="{3CB08607-1A97-4337-8A7B-D94CF925B63F}" srcOrd="0" destOrd="0" presId="urn:microsoft.com/office/officeart/2005/8/layout/orgChart1"/>
    <dgm:cxn modelId="{A0884655-9754-43D3-A812-68BA25D1FA57}" type="presOf" srcId="{2C3628B3-15F6-4ED5-8F62-AAA547571801}" destId="{E8839DD5-236B-492F-87FC-33A3C9AFE106}" srcOrd="1" destOrd="0" presId="urn:microsoft.com/office/officeart/2005/8/layout/orgChart1"/>
    <dgm:cxn modelId="{BBE4BBDC-7194-44AC-9877-CB1AF07D5A51}" srcId="{83D8F3A6-8904-4EC2-91CE-7BE5F7EDD765}" destId="{E574FF04-A1ED-4EBF-A51C-DC967E0AD782}" srcOrd="1" destOrd="0" parTransId="{69256B7C-F2EC-4FB3-929A-45296E00BF48}" sibTransId="{85A669E8-D157-421E-92C7-F0AA1DB27CCC}"/>
    <dgm:cxn modelId="{0B45D6E1-A3DB-452A-A949-A9F0627E5133}" srcId="{A083236B-C4A1-4EA7-8F5C-0E401E411F03}" destId="{68E83347-DAA5-4E5D-B777-45A80DE3F81F}" srcOrd="0" destOrd="0" parTransId="{4A1CF610-5549-4607-BD4F-A6E0ABC59479}" sibTransId="{F264C22B-8509-481C-87CC-EEF47732A2C7}"/>
    <dgm:cxn modelId="{8A026698-C355-47D3-98E2-2B885B20FF5D}" type="presOf" srcId="{72FA5C87-12E4-4B42-AA22-48D0AE1075CC}" destId="{17DD3C14-7910-428B-A279-A492F5022020}" srcOrd="0" destOrd="0" presId="urn:microsoft.com/office/officeart/2005/8/layout/orgChart1"/>
    <dgm:cxn modelId="{59346E7A-5094-4DA5-A681-9A707A0E5F25}" type="presOf" srcId="{42149DD0-F418-477F-8610-6825A9DB3129}" destId="{E8A1BA9D-9F70-497F-8A55-ADDE8549E595}" srcOrd="0" destOrd="0" presId="urn:microsoft.com/office/officeart/2005/8/layout/orgChart1"/>
    <dgm:cxn modelId="{B40DC2B9-04FC-471C-A45F-9FDD452B54C2}" type="presOf" srcId="{83D8F3A6-8904-4EC2-91CE-7BE5F7EDD765}" destId="{FA5B5CB8-4A2A-42A3-A867-C8EAED46D4A8}" srcOrd="0" destOrd="0" presId="urn:microsoft.com/office/officeart/2005/8/layout/orgChart1"/>
    <dgm:cxn modelId="{CEC8B1C7-89DA-49B9-880A-F0A81340A4E8}" type="presOf" srcId="{D8EDEC4B-70D2-49C7-B176-4BB2ED8AAAC4}" destId="{DEBC8946-61C1-49A1-82F4-64DC11CF72E5}" srcOrd="0" destOrd="0" presId="urn:microsoft.com/office/officeart/2005/8/layout/orgChart1"/>
    <dgm:cxn modelId="{974D5818-F7E6-4BA8-B2BD-1FF8AB91B084}" type="presOf" srcId="{72FA5C87-12E4-4B42-AA22-48D0AE1075CC}" destId="{CEC448C5-A5EB-456B-8651-B6496E1DFBFF}" srcOrd="1" destOrd="0" presId="urn:microsoft.com/office/officeart/2005/8/layout/orgChart1"/>
    <dgm:cxn modelId="{D478C81E-03C5-4FB7-89EA-04B4DB079827}" srcId="{2C3628B3-15F6-4ED5-8F62-AAA547571801}" destId="{40116E22-29EF-4A58-9492-E4A90C717FB9}" srcOrd="1" destOrd="0" parTransId="{55900CAD-4279-4A6E-851E-710384E96DC7}" sibTransId="{225332A7-6810-4E02-A969-B399E928FBA0}"/>
    <dgm:cxn modelId="{E630DEF0-706F-4B0A-9A4D-E0A6E16A61BA}" srcId="{2C3628B3-15F6-4ED5-8F62-AAA547571801}" destId="{292ACE80-2129-4DBB-B9CD-100061F4BA55}" srcOrd="3" destOrd="0" parTransId="{F291B6B3-A8F4-4E4E-9488-B13451F2D141}" sibTransId="{89F34F5F-670D-4D23-8E1E-ABD9AA2D78AD}"/>
    <dgm:cxn modelId="{50A78788-5951-4C4D-A195-4644A6761BF2}" type="presOf" srcId="{55900CAD-4279-4A6E-851E-710384E96DC7}" destId="{5BACC465-8D1F-4B47-93C8-BAD2E566D126}" srcOrd="0" destOrd="0" presId="urn:microsoft.com/office/officeart/2005/8/layout/orgChart1"/>
    <dgm:cxn modelId="{50C41993-1043-4C26-A229-F7D8868E4851}" type="presOf" srcId="{83D8F3A6-8904-4EC2-91CE-7BE5F7EDD765}" destId="{D5F09F3B-423A-466C-9718-461618372B9C}" srcOrd="1" destOrd="0" presId="urn:microsoft.com/office/officeart/2005/8/layout/orgChart1"/>
    <dgm:cxn modelId="{D60AEAB9-A459-47E3-8F02-EC060F921791}" type="presOf" srcId="{1344B13D-88FB-4974-B422-91F1454FCBE4}" destId="{EE7BA649-4807-4283-A0F3-BAA516831A95}" srcOrd="1" destOrd="0" presId="urn:microsoft.com/office/officeart/2005/8/layout/orgChart1"/>
    <dgm:cxn modelId="{AD0B706D-AA10-4C6F-92D3-93777783C513}" type="presOf" srcId="{2C3628B3-15F6-4ED5-8F62-AAA547571801}" destId="{088655D0-E50C-4ADD-AD8B-3536113B7572}" srcOrd="0" destOrd="0" presId="urn:microsoft.com/office/officeart/2005/8/layout/orgChart1"/>
    <dgm:cxn modelId="{F8FCFCE4-7EEF-462F-9123-669B5309FEE2}" type="presOf" srcId="{A083236B-C4A1-4EA7-8F5C-0E401E411F03}" destId="{3846016F-C901-4D8F-98FD-162B309F18F2}" srcOrd="0" destOrd="0" presId="urn:microsoft.com/office/officeart/2005/8/layout/orgChart1"/>
    <dgm:cxn modelId="{FD37A99D-F2BB-4046-96E0-6B568D3B9173}" type="presOf" srcId="{1344B13D-88FB-4974-B422-91F1454FCBE4}" destId="{D7208238-87B9-455D-8CE9-1ABF5126EDC0}" srcOrd="0" destOrd="0" presId="urn:microsoft.com/office/officeart/2005/8/layout/orgChart1"/>
    <dgm:cxn modelId="{8BEFAB1A-359E-4934-95F5-368D9EF29CE5}" type="presOf" srcId="{90EDBACC-246A-4EDE-A745-875156240DD6}" destId="{CC2EB3CB-46E7-4C9E-BB96-DCE31C0F8D22}" srcOrd="0" destOrd="0" presId="urn:microsoft.com/office/officeart/2005/8/layout/orgChart1"/>
    <dgm:cxn modelId="{54DC9CD5-5A00-42AC-A81E-94114A03AD99}" type="presOf" srcId="{292ACE80-2129-4DBB-B9CD-100061F4BA55}" destId="{92CA0802-511A-466A-BEA3-AB0B384D9B6D}" srcOrd="1" destOrd="0" presId="urn:microsoft.com/office/officeart/2005/8/layout/orgChart1"/>
    <dgm:cxn modelId="{85C55C12-EC13-46A5-A480-A022154C2497}" type="presOf" srcId="{68E83347-DAA5-4E5D-B777-45A80DE3F81F}" destId="{3073588B-3F70-4646-B621-B886F00AD5C5}" srcOrd="0" destOrd="0" presId="urn:microsoft.com/office/officeart/2005/8/layout/orgChart1"/>
    <dgm:cxn modelId="{96EDF18B-8076-4AAE-AB43-15768C0AB1E3}" type="presOf" srcId="{E574FF04-A1ED-4EBF-A51C-DC967E0AD782}" destId="{06E690CC-701A-4891-BAB7-9F813A59B857}" srcOrd="1" destOrd="0" presId="urn:microsoft.com/office/officeart/2005/8/layout/orgChart1"/>
    <dgm:cxn modelId="{70FA0446-9EC9-453E-8E15-CA778AF3300A}" type="presOf" srcId="{E574FF04-A1ED-4EBF-A51C-DC967E0AD782}" destId="{AF62C4A4-A1C5-419A-B5AB-CBAFC0D172A9}" srcOrd="0" destOrd="0" presId="urn:microsoft.com/office/officeart/2005/8/layout/orgChart1"/>
    <dgm:cxn modelId="{A052E6CC-6C31-4F16-AB48-0EDAF9AA3C21}" srcId="{2C3628B3-15F6-4ED5-8F62-AAA547571801}" destId="{72FA5C87-12E4-4B42-AA22-48D0AE1075CC}" srcOrd="0" destOrd="0" parTransId="{1C1FD6A5-6612-4339-9347-0054C65854A8}" sibTransId="{90FD4D27-B5E8-403A-9E22-50233C299A15}"/>
    <dgm:cxn modelId="{6C0B6D8B-87A1-4CAD-B612-87919E7B8E66}" type="presOf" srcId="{69256B7C-F2EC-4FB3-929A-45296E00BF48}" destId="{86C93543-7C8B-4064-BC75-65662ED39D97}" srcOrd="0" destOrd="0" presId="urn:microsoft.com/office/officeart/2005/8/layout/orgChart1"/>
    <dgm:cxn modelId="{676465F9-2261-4696-8D86-11C7C146DC99}" type="presOf" srcId="{1C1FD6A5-6612-4339-9347-0054C65854A8}" destId="{D3C19B74-47A5-494D-9186-768237E5F551}" srcOrd="0" destOrd="0" presId="urn:microsoft.com/office/officeart/2005/8/layout/orgChart1"/>
    <dgm:cxn modelId="{09B378E4-7796-4A02-A3D8-22D3F851D123}" type="presOf" srcId="{68E83347-DAA5-4E5D-B777-45A80DE3F81F}" destId="{65F67480-6CDD-4F79-B98F-6EB24A9E0C7A}" srcOrd="1" destOrd="0" presId="urn:microsoft.com/office/officeart/2005/8/layout/orgChart1"/>
    <dgm:cxn modelId="{51B314C0-6FF2-4C25-BEEE-E41245C86358}" type="presOf" srcId="{40116E22-29EF-4A58-9492-E4A90C717FB9}" destId="{F755777E-5615-45F3-8F8A-5DE938EF44DA}" srcOrd="1" destOrd="0" presId="urn:microsoft.com/office/officeart/2005/8/layout/orgChart1"/>
    <dgm:cxn modelId="{876090DA-C811-4782-9C17-593E59CF8724}" type="presParOf" srcId="{3846016F-C901-4D8F-98FD-162B309F18F2}" destId="{C0BA4737-E357-4FC6-84CB-15E97A5FD98B}" srcOrd="0" destOrd="0" presId="urn:microsoft.com/office/officeart/2005/8/layout/orgChart1"/>
    <dgm:cxn modelId="{6E0DFD12-FCF4-42D2-BE20-EB9A4C71E7D6}" type="presParOf" srcId="{C0BA4737-E357-4FC6-84CB-15E97A5FD98B}" destId="{69E8CA6A-BC35-42C5-80C5-D993A1337D89}" srcOrd="0" destOrd="0" presId="urn:microsoft.com/office/officeart/2005/8/layout/orgChart1"/>
    <dgm:cxn modelId="{018EEC57-7522-44DE-9D71-CE5AEC8BF53A}" type="presParOf" srcId="{69E8CA6A-BC35-42C5-80C5-D993A1337D89}" destId="{3073588B-3F70-4646-B621-B886F00AD5C5}" srcOrd="0" destOrd="0" presId="urn:microsoft.com/office/officeart/2005/8/layout/orgChart1"/>
    <dgm:cxn modelId="{A65C9586-3FA7-42DD-99AD-0DACAF794344}" type="presParOf" srcId="{69E8CA6A-BC35-42C5-80C5-D993A1337D89}" destId="{65F67480-6CDD-4F79-B98F-6EB24A9E0C7A}" srcOrd="1" destOrd="0" presId="urn:microsoft.com/office/officeart/2005/8/layout/orgChart1"/>
    <dgm:cxn modelId="{D245A38A-0B49-4373-8CF6-8330AFBBF85E}" type="presParOf" srcId="{C0BA4737-E357-4FC6-84CB-15E97A5FD98B}" destId="{166B0E9C-8176-4214-80E0-5EA8377CAFD4}" srcOrd="1" destOrd="0" presId="urn:microsoft.com/office/officeart/2005/8/layout/orgChart1"/>
    <dgm:cxn modelId="{0EB88358-FA2D-4AC7-BE59-F9B96D0BF19B}" type="presParOf" srcId="{166B0E9C-8176-4214-80E0-5EA8377CAFD4}" destId="{CC2EB3CB-46E7-4C9E-BB96-DCE31C0F8D22}" srcOrd="0" destOrd="0" presId="urn:microsoft.com/office/officeart/2005/8/layout/orgChart1"/>
    <dgm:cxn modelId="{81BAAFC9-1C27-40F3-8D6D-61669E2B4877}" type="presParOf" srcId="{166B0E9C-8176-4214-80E0-5EA8377CAFD4}" destId="{D3BC82CE-96D0-469A-82FA-96BCD2522165}" srcOrd="1" destOrd="0" presId="urn:microsoft.com/office/officeart/2005/8/layout/orgChart1"/>
    <dgm:cxn modelId="{DDEAC0D7-7E0E-4A74-810C-40CDC8B03E96}" type="presParOf" srcId="{D3BC82CE-96D0-469A-82FA-96BCD2522165}" destId="{5B095DE5-DCDA-4707-8D21-FACD2F2184A7}" srcOrd="0" destOrd="0" presId="urn:microsoft.com/office/officeart/2005/8/layout/orgChart1"/>
    <dgm:cxn modelId="{967E6334-9183-46B3-B857-D7A107A23BF5}" type="presParOf" srcId="{5B095DE5-DCDA-4707-8D21-FACD2F2184A7}" destId="{FA5B5CB8-4A2A-42A3-A867-C8EAED46D4A8}" srcOrd="0" destOrd="0" presId="urn:microsoft.com/office/officeart/2005/8/layout/orgChart1"/>
    <dgm:cxn modelId="{A80708F7-95A1-44D4-A5A1-47F15A6B520C}" type="presParOf" srcId="{5B095DE5-DCDA-4707-8D21-FACD2F2184A7}" destId="{D5F09F3B-423A-466C-9718-461618372B9C}" srcOrd="1" destOrd="0" presId="urn:microsoft.com/office/officeart/2005/8/layout/orgChart1"/>
    <dgm:cxn modelId="{0CC001AF-736A-446C-B1CF-74C7F92603CA}" type="presParOf" srcId="{D3BC82CE-96D0-469A-82FA-96BCD2522165}" destId="{AFFA81A6-3047-49EE-AF0C-39046B153A2D}" srcOrd="1" destOrd="0" presId="urn:microsoft.com/office/officeart/2005/8/layout/orgChart1"/>
    <dgm:cxn modelId="{D5B939D9-0ED0-429C-8488-C9E845BE33B4}" type="presParOf" srcId="{AFFA81A6-3047-49EE-AF0C-39046B153A2D}" destId="{DEBC8946-61C1-49A1-82F4-64DC11CF72E5}" srcOrd="0" destOrd="0" presId="urn:microsoft.com/office/officeart/2005/8/layout/orgChart1"/>
    <dgm:cxn modelId="{1446AB17-E19B-4915-80D0-D909BC3E3DFD}" type="presParOf" srcId="{AFFA81A6-3047-49EE-AF0C-39046B153A2D}" destId="{8D8480A1-A285-43EC-ABDD-227DEF1245B3}" srcOrd="1" destOrd="0" presId="urn:microsoft.com/office/officeart/2005/8/layout/orgChart1"/>
    <dgm:cxn modelId="{1AE2473D-AE50-4434-BEE3-5F9FE553142A}" type="presParOf" srcId="{8D8480A1-A285-43EC-ABDD-227DEF1245B3}" destId="{16055B47-FDC6-47BB-8F17-03C815D104A1}" srcOrd="0" destOrd="0" presId="urn:microsoft.com/office/officeart/2005/8/layout/orgChart1"/>
    <dgm:cxn modelId="{5C5D1CC6-A639-482B-8B18-ECFE2FF3E194}" type="presParOf" srcId="{16055B47-FDC6-47BB-8F17-03C815D104A1}" destId="{088655D0-E50C-4ADD-AD8B-3536113B7572}" srcOrd="0" destOrd="0" presId="urn:microsoft.com/office/officeart/2005/8/layout/orgChart1"/>
    <dgm:cxn modelId="{84084A91-3445-4066-9BDF-E7F8F1F101B9}" type="presParOf" srcId="{16055B47-FDC6-47BB-8F17-03C815D104A1}" destId="{E8839DD5-236B-492F-87FC-33A3C9AFE106}" srcOrd="1" destOrd="0" presId="urn:microsoft.com/office/officeart/2005/8/layout/orgChart1"/>
    <dgm:cxn modelId="{FE6B2AED-B6C0-4372-9326-B2B1BF3702FC}" type="presParOf" srcId="{8D8480A1-A285-43EC-ABDD-227DEF1245B3}" destId="{18769B9D-C472-4C78-B83C-F3595CB955F2}" srcOrd="1" destOrd="0" presId="urn:microsoft.com/office/officeart/2005/8/layout/orgChart1"/>
    <dgm:cxn modelId="{48AA0F87-7B2C-4B5C-AACF-6463A2A37BE3}" type="presParOf" srcId="{8D8480A1-A285-43EC-ABDD-227DEF1245B3}" destId="{2C41953F-9E2E-445B-8FE7-755770C62AAF}" srcOrd="2" destOrd="0" presId="urn:microsoft.com/office/officeart/2005/8/layout/orgChart1"/>
    <dgm:cxn modelId="{C3F4601E-95CC-4FD0-88CE-EC104E8D23E4}" type="presParOf" srcId="{2C41953F-9E2E-445B-8FE7-755770C62AAF}" destId="{D3C19B74-47A5-494D-9186-768237E5F551}" srcOrd="0" destOrd="0" presId="urn:microsoft.com/office/officeart/2005/8/layout/orgChart1"/>
    <dgm:cxn modelId="{C641C86E-2AA1-4DEC-AED6-4EFEC15C987E}" type="presParOf" srcId="{2C41953F-9E2E-445B-8FE7-755770C62AAF}" destId="{293D24F8-80BD-4BF5-BA24-AFF09CD39954}" srcOrd="1" destOrd="0" presId="urn:microsoft.com/office/officeart/2005/8/layout/orgChart1"/>
    <dgm:cxn modelId="{A883341F-8D21-45D3-AA81-2C4DBEA8E73E}" type="presParOf" srcId="{293D24F8-80BD-4BF5-BA24-AFF09CD39954}" destId="{97E0825F-1536-4BF3-95F5-B537A95B441F}" srcOrd="0" destOrd="0" presId="urn:microsoft.com/office/officeart/2005/8/layout/orgChart1"/>
    <dgm:cxn modelId="{C2E85EBC-4AA6-4368-B828-73C552265F66}" type="presParOf" srcId="{97E0825F-1536-4BF3-95F5-B537A95B441F}" destId="{17DD3C14-7910-428B-A279-A492F5022020}" srcOrd="0" destOrd="0" presId="urn:microsoft.com/office/officeart/2005/8/layout/orgChart1"/>
    <dgm:cxn modelId="{7D55B8CA-5D8D-4C73-9B6A-66E5F97EA3EC}" type="presParOf" srcId="{97E0825F-1536-4BF3-95F5-B537A95B441F}" destId="{CEC448C5-A5EB-456B-8651-B6496E1DFBFF}" srcOrd="1" destOrd="0" presId="urn:microsoft.com/office/officeart/2005/8/layout/orgChart1"/>
    <dgm:cxn modelId="{46CC6B44-E512-464B-A288-94E23A9B12F8}" type="presParOf" srcId="{293D24F8-80BD-4BF5-BA24-AFF09CD39954}" destId="{BAA1A107-742C-4618-8D5F-E36DAB93AF88}" srcOrd="1" destOrd="0" presId="urn:microsoft.com/office/officeart/2005/8/layout/orgChart1"/>
    <dgm:cxn modelId="{DB013159-2339-4A06-8D7A-68D7F689C492}" type="presParOf" srcId="{293D24F8-80BD-4BF5-BA24-AFF09CD39954}" destId="{12AC8DEB-D26B-4FEB-8E0F-4F65AF0BBE6F}" srcOrd="2" destOrd="0" presId="urn:microsoft.com/office/officeart/2005/8/layout/orgChart1"/>
    <dgm:cxn modelId="{2CB3C2EA-9CF8-4E06-A618-7FF58938B9C1}" type="presParOf" srcId="{2C41953F-9E2E-445B-8FE7-755770C62AAF}" destId="{5BACC465-8D1F-4B47-93C8-BAD2E566D126}" srcOrd="2" destOrd="0" presId="urn:microsoft.com/office/officeart/2005/8/layout/orgChart1"/>
    <dgm:cxn modelId="{5AC54C02-E849-4B0F-985F-F579C8F08FB6}" type="presParOf" srcId="{2C41953F-9E2E-445B-8FE7-755770C62AAF}" destId="{BB5FA396-51C5-400E-8A8D-3B6E81357DBB}" srcOrd="3" destOrd="0" presId="urn:microsoft.com/office/officeart/2005/8/layout/orgChart1"/>
    <dgm:cxn modelId="{5D26D2B8-0F00-4C65-9664-07D5A9032BE3}" type="presParOf" srcId="{BB5FA396-51C5-400E-8A8D-3B6E81357DBB}" destId="{8C5C8437-E088-412F-B53F-603A7F7D7DC1}" srcOrd="0" destOrd="0" presId="urn:microsoft.com/office/officeart/2005/8/layout/orgChart1"/>
    <dgm:cxn modelId="{8785A33F-4EFF-4B38-90F0-490803990A36}" type="presParOf" srcId="{8C5C8437-E088-412F-B53F-603A7F7D7DC1}" destId="{887486BC-753A-4AAB-967F-665B9C4E5C6A}" srcOrd="0" destOrd="0" presId="urn:microsoft.com/office/officeart/2005/8/layout/orgChart1"/>
    <dgm:cxn modelId="{73BDD0C4-9ECE-4200-A9CC-EB24B628EB90}" type="presParOf" srcId="{8C5C8437-E088-412F-B53F-603A7F7D7DC1}" destId="{F755777E-5615-45F3-8F8A-5DE938EF44DA}" srcOrd="1" destOrd="0" presId="urn:microsoft.com/office/officeart/2005/8/layout/orgChart1"/>
    <dgm:cxn modelId="{F61B58C1-E9F1-404B-8D5A-E10547F384BD}" type="presParOf" srcId="{BB5FA396-51C5-400E-8A8D-3B6E81357DBB}" destId="{51E51208-DF29-4459-A7BD-1AC981B1AD98}" srcOrd="1" destOrd="0" presId="urn:microsoft.com/office/officeart/2005/8/layout/orgChart1"/>
    <dgm:cxn modelId="{6366D8CF-B83B-4432-829C-9D85A71FDA20}" type="presParOf" srcId="{BB5FA396-51C5-400E-8A8D-3B6E81357DBB}" destId="{44B4F300-ADC5-424A-81E1-E99148ABEE9E}" srcOrd="2" destOrd="0" presId="urn:microsoft.com/office/officeart/2005/8/layout/orgChart1"/>
    <dgm:cxn modelId="{4240E4BB-E3BA-48DE-9383-59CE3EA389C0}" type="presParOf" srcId="{2C41953F-9E2E-445B-8FE7-755770C62AAF}" destId="{E8A1BA9D-9F70-497F-8A55-ADDE8549E595}" srcOrd="4" destOrd="0" presId="urn:microsoft.com/office/officeart/2005/8/layout/orgChart1"/>
    <dgm:cxn modelId="{941D59E2-CDEA-4C5E-8A23-EDD39BFF4CC9}" type="presParOf" srcId="{2C41953F-9E2E-445B-8FE7-755770C62AAF}" destId="{C1357A63-D624-455F-83F0-B21171DF3B48}" srcOrd="5" destOrd="0" presId="urn:microsoft.com/office/officeart/2005/8/layout/orgChart1"/>
    <dgm:cxn modelId="{33D79E21-1A20-415E-A288-A4FB1197EE23}" type="presParOf" srcId="{C1357A63-D624-455F-83F0-B21171DF3B48}" destId="{001F188A-8F5D-401E-B12C-6F549E71DA48}" srcOrd="0" destOrd="0" presId="urn:microsoft.com/office/officeart/2005/8/layout/orgChart1"/>
    <dgm:cxn modelId="{D331EAF2-49CC-4F59-AF8D-1E9D370348F3}" type="presParOf" srcId="{001F188A-8F5D-401E-B12C-6F549E71DA48}" destId="{D7208238-87B9-455D-8CE9-1ABF5126EDC0}" srcOrd="0" destOrd="0" presId="urn:microsoft.com/office/officeart/2005/8/layout/orgChart1"/>
    <dgm:cxn modelId="{11FA09A7-5604-4FA8-AC73-A76884607E6F}" type="presParOf" srcId="{001F188A-8F5D-401E-B12C-6F549E71DA48}" destId="{EE7BA649-4807-4283-A0F3-BAA516831A95}" srcOrd="1" destOrd="0" presId="urn:microsoft.com/office/officeart/2005/8/layout/orgChart1"/>
    <dgm:cxn modelId="{2A5905EC-2349-4BC9-9A06-7611F005A567}" type="presParOf" srcId="{C1357A63-D624-455F-83F0-B21171DF3B48}" destId="{71846842-F055-4E3F-B614-7A81CDCAE051}" srcOrd="1" destOrd="0" presId="urn:microsoft.com/office/officeart/2005/8/layout/orgChart1"/>
    <dgm:cxn modelId="{68C31052-F3DF-4FE8-89CE-FCF476EF0C89}" type="presParOf" srcId="{C1357A63-D624-455F-83F0-B21171DF3B48}" destId="{43B1EB2D-00DF-401E-8B2E-70F7ABBA77D0}" srcOrd="2" destOrd="0" presId="urn:microsoft.com/office/officeart/2005/8/layout/orgChart1"/>
    <dgm:cxn modelId="{53C3EC2D-4ED2-4FB2-A179-2234401D0F90}" type="presParOf" srcId="{2C41953F-9E2E-445B-8FE7-755770C62AAF}" destId="{1412731B-9773-4706-AFB6-058BCD467A6B}" srcOrd="6" destOrd="0" presId="urn:microsoft.com/office/officeart/2005/8/layout/orgChart1"/>
    <dgm:cxn modelId="{136475E6-D6A8-420C-A8D0-907554C50A91}" type="presParOf" srcId="{2C41953F-9E2E-445B-8FE7-755770C62AAF}" destId="{64F4D91D-4890-42CE-A8F8-894C83F4EA3D}" srcOrd="7" destOrd="0" presId="urn:microsoft.com/office/officeart/2005/8/layout/orgChart1"/>
    <dgm:cxn modelId="{4EF740D7-2F87-41B8-A324-B41990B60758}" type="presParOf" srcId="{64F4D91D-4890-42CE-A8F8-894C83F4EA3D}" destId="{92122143-11EC-45CB-B7F8-D3CC827CFB8D}" srcOrd="0" destOrd="0" presId="urn:microsoft.com/office/officeart/2005/8/layout/orgChart1"/>
    <dgm:cxn modelId="{EBE64B76-DE80-4D21-BCDD-CB2773BB9059}" type="presParOf" srcId="{92122143-11EC-45CB-B7F8-D3CC827CFB8D}" destId="{3CB08607-1A97-4337-8A7B-D94CF925B63F}" srcOrd="0" destOrd="0" presId="urn:microsoft.com/office/officeart/2005/8/layout/orgChart1"/>
    <dgm:cxn modelId="{31FD119D-FBE3-474A-A9A3-56FBF3092404}" type="presParOf" srcId="{92122143-11EC-45CB-B7F8-D3CC827CFB8D}" destId="{92CA0802-511A-466A-BEA3-AB0B384D9B6D}" srcOrd="1" destOrd="0" presId="urn:microsoft.com/office/officeart/2005/8/layout/orgChart1"/>
    <dgm:cxn modelId="{406997EF-8387-4C24-87E5-469E6478319F}" type="presParOf" srcId="{64F4D91D-4890-42CE-A8F8-894C83F4EA3D}" destId="{EFE27BEC-E09C-4AB5-808A-B4716308DDB3}" srcOrd="1" destOrd="0" presId="urn:microsoft.com/office/officeart/2005/8/layout/orgChart1"/>
    <dgm:cxn modelId="{8EC6705F-ED81-430B-8635-45F7EDD3CBE6}" type="presParOf" srcId="{64F4D91D-4890-42CE-A8F8-894C83F4EA3D}" destId="{4655E573-78A2-4260-8606-474A4B8FED17}" srcOrd="2" destOrd="0" presId="urn:microsoft.com/office/officeart/2005/8/layout/orgChart1"/>
    <dgm:cxn modelId="{D464131A-0BF7-416F-A9E1-BB1DD5B2C96D}" type="presParOf" srcId="{D3BC82CE-96D0-469A-82FA-96BCD2522165}" destId="{8B6C8F02-337E-4675-8152-CF163E049886}" srcOrd="2" destOrd="0" presId="urn:microsoft.com/office/officeart/2005/8/layout/orgChart1"/>
    <dgm:cxn modelId="{33DD6CD5-DD62-4482-BD15-22CCC970CC63}" type="presParOf" srcId="{8B6C8F02-337E-4675-8152-CF163E049886}" destId="{86C93543-7C8B-4064-BC75-65662ED39D97}" srcOrd="0" destOrd="0" presId="urn:microsoft.com/office/officeart/2005/8/layout/orgChart1"/>
    <dgm:cxn modelId="{7BEA3977-4689-4A4D-A7DF-E81EBB6752AB}" type="presParOf" srcId="{8B6C8F02-337E-4675-8152-CF163E049886}" destId="{DECFEC42-5F92-48F5-8C78-50D77A31369D}" srcOrd="1" destOrd="0" presId="urn:microsoft.com/office/officeart/2005/8/layout/orgChart1"/>
    <dgm:cxn modelId="{6281905D-9162-45DA-ABCD-452DFD0B3A04}" type="presParOf" srcId="{DECFEC42-5F92-48F5-8C78-50D77A31369D}" destId="{5AA19BFA-A78F-42FC-89ED-EC4A5B1DC1D6}" srcOrd="0" destOrd="0" presId="urn:microsoft.com/office/officeart/2005/8/layout/orgChart1"/>
    <dgm:cxn modelId="{26F8ACA6-6A83-41FA-94F6-80314F4FE002}" type="presParOf" srcId="{5AA19BFA-A78F-42FC-89ED-EC4A5B1DC1D6}" destId="{AF62C4A4-A1C5-419A-B5AB-CBAFC0D172A9}" srcOrd="0" destOrd="0" presId="urn:microsoft.com/office/officeart/2005/8/layout/orgChart1"/>
    <dgm:cxn modelId="{F1B59BCB-750E-4C8A-981B-853907D68795}" type="presParOf" srcId="{5AA19BFA-A78F-42FC-89ED-EC4A5B1DC1D6}" destId="{06E690CC-701A-4891-BAB7-9F813A59B857}" srcOrd="1" destOrd="0" presId="urn:microsoft.com/office/officeart/2005/8/layout/orgChart1"/>
    <dgm:cxn modelId="{E6DDD7CF-EAD0-4F11-A9ED-61C8F2EC5956}" type="presParOf" srcId="{DECFEC42-5F92-48F5-8C78-50D77A31369D}" destId="{78500C80-FCCD-4567-B0AD-C8F77EB0B113}" srcOrd="1" destOrd="0" presId="urn:microsoft.com/office/officeart/2005/8/layout/orgChart1"/>
    <dgm:cxn modelId="{6111997F-7301-407C-987F-1606497C2A35}" type="presParOf" srcId="{DECFEC42-5F92-48F5-8C78-50D77A31369D}" destId="{116867E6-32A8-423B-9105-51143A9F9A66}" srcOrd="2" destOrd="0" presId="urn:microsoft.com/office/officeart/2005/8/layout/orgChart1"/>
    <dgm:cxn modelId="{EDA66755-CB4C-46CD-ABA6-E6466D70271B}" type="presParOf" srcId="{C0BA4737-E357-4FC6-84CB-15E97A5FD98B}" destId="{3C133C52-600C-4616-8F86-269E741471E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C93543-7C8B-4064-BC75-65662ED39D97}">
      <dsp:nvSpPr>
        <dsp:cNvPr id="0" name=""/>
        <dsp:cNvSpPr/>
      </dsp:nvSpPr>
      <dsp:spPr>
        <a:xfrm>
          <a:off x="4339435" y="2541420"/>
          <a:ext cx="159394" cy="698301"/>
        </a:xfrm>
        <a:custGeom>
          <a:avLst/>
          <a:gdLst/>
          <a:ahLst/>
          <a:cxnLst/>
          <a:rect l="0" t="0" r="0" b="0"/>
          <a:pathLst>
            <a:path>
              <a:moveTo>
                <a:pt x="159394" y="0"/>
              </a:moveTo>
              <a:lnTo>
                <a:pt x="159394" y="698301"/>
              </a:lnTo>
              <a:lnTo>
                <a:pt x="0" y="698301"/>
              </a:lnTo>
            </a:path>
          </a:pathLst>
        </a:custGeom>
        <a:noFill/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12731B-9773-4706-AFB6-058BCD467A6B}">
      <dsp:nvSpPr>
        <dsp:cNvPr id="0" name=""/>
        <dsp:cNvSpPr/>
      </dsp:nvSpPr>
      <dsp:spPr>
        <a:xfrm>
          <a:off x="4572000" y="4697047"/>
          <a:ext cx="1897619" cy="7250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5057"/>
              </a:lnTo>
              <a:lnTo>
                <a:pt x="1897619" y="725057"/>
              </a:lnTo>
            </a:path>
          </a:pathLst>
        </a:custGeom>
        <a:noFill/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A1BA9D-9F70-497F-8A55-ADDE8549E595}">
      <dsp:nvSpPr>
        <dsp:cNvPr id="0" name=""/>
        <dsp:cNvSpPr/>
      </dsp:nvSpPr>
      <dsp:spPr>
        <a:xfrm>
          <a:off x="2639845" y="4697047"/>
          <a:ext cx="1932154" cy="702696"/>
        </a:xfrm>
        <a:custGeom>
          <a:avLst/>
          <a:gdLst/>
          <a:ahLst/>
          <a:cxnLst/>
          <a:rect l="0" t="0" r="0" b="0"/>
          <a:pathLst>
            <a:path>
              <a:moveTo>
                <a:pt x="1932154" y="0"/>
              </a:moveTo>
              <a:lnTo>
                <a:pt x="1932154" y="702696"/>
              </a:lnTo>
              <a:lnTo>
                <a:pt x="0" y="702696"/>
              </a:lnTo>
            </a:path>
          </a:pathLst>
        </a:custGeom>
        <a:noFill/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ACC465-8D1F-4B47-93C8-BAD2E566D126}">
      <dsp:nvSpPr>
        <dsp:cNvPr id="0" name=""/>
        <dsp:cNvSpPr/>
      </dsp:nvSpPr>
      <dsp:spPr>
        <a:xfrm>
          <a:off x="4526280" y="4697047"/>
          <a:ext cx="91440" cy="6983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98301"/>
              </a:lnTo>
              <a:lnTo>
                <a:pt x="131945" y="698301"/>
              </a:lnTo>
            </a:path>
          </a:pathLst>
        </a:custGeom>
        <a:noFill/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C19B74-47A5-494D-9186-768237E5F551}">
      <dsp:nvSpPr>
        <dsp:cNvPr id="0" name=""/>
        <dsp:cNvSpPr/>
      </dsp:nvSpPr>
      <dsp:spPr>
        <a:xfrm>
          <a:off x="4339435" y="4697047"/>
          <a:ext cx="232564" cy="698301"/>
        </a:xfrm>
        <a:custGeom>
          <a:avLst/>
          <a:gdLst/>
          <a:ahLst/>
          <a:cxnLst/>
          <a:rect l="0" t="0" r="0" b="0"/>
          <a:pathLst>
            <a:path>
              <a:moveTo>
                <a:pt x="232564" y="0"/>
              </a:moveTo>
              <a:lnTo>
                <a:pt x="232564" y="698301"/>
              </a:lnTo>
              <a:lnTo>
                <a:pt x="0" y="698301"/>
              </a:lnTo>
            </a:path>
          </a:pathLst>
        </a:custGeom>
        <a:noFill/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BC8946-61C1-49A1-82F4-64DC11CF72E5}">
      <dsp:nvSpPr>
        <dsp:cNvPr id="0" name=""/>
        <dsp:cNvSpPr/>
      </dsp:nvSpPr>
      <dsp:spPr>
        <a:xfrm>
          <a:off x="4453110" y="2541420"/>
          <a:ext cx="91440" cy="13966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37208"/>
              </a:lnTo>
              <a:lnTo>
                <a:pt x="118889" y="1237208"/>
              </a:lnTo>
              <a:lnTo>
                <a:pt x="118889" y="1396603"/>
              </a:lnTo>
            </a:path>
          </a:pathLst>
        </a:custGeom>
        <a:noFill/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2EB3CB-46E7-4C9E-BB96-DCE31C0F8D22}">
      <dsp:nvSpPr>
        <dsp:cNvPr id="0" name=""/>
        <dsp:cNvSpPr/>
      </dsp:nvSpPr>
      <dsp:spPr>
        <a:xfrm>
          <a:off x="4453110" y="1629863"/>
          <a:ext cx="91440" cy="152533"/>
        </a:xfrm>
        <a:custGeom>
          <a:avLst/>
          <a:gdLst/>
          <a:ahLst/>
          <a:cxnLst/>
          <a:rect l="0" t="0" r="0" b="0"/>
          <a:pathLst>
            <a:path>
              <a:moveTo>
                <a:pt x="108506" y="0"/>
              </a:moveTo>
              <a:lnTo>
                <a:pt x="45720" y="0"/>
              </a:lnTo>
              <a:lnTo>
                <a:pt x="45720" y="152533"/>
              </a:lnTo>
            </a:path>
          </a:pathLst>
        </a:custGeom>
        <a:noFill/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73588B-3F70-4646-B621-B886F00AD5C5}">
      <dsp:nvSpPr>
        <dsp:cNvPr id="0" name=""/>
        <dsp:cNvSpPr/>
      </dsp:nvSpPr>
      <dsp:spPr>
        <a:xfrm>
          <a:off x="2847119" y="171582"/>
          <a:ext cx="3428994" cy="1458281"/>
        </a:xfrm>
        <a:prstGeom prst="rect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kern="1200" dirty="0">
              <a:solidFill>
                <a:schemeClr val="accent5">
                  <a:lumMod val="50000"/>
                </a:schemeClr>
              </a:solidFill>
            </a:rPr>
            <a:t>İçerik Tasarım Birimi</a:t>
          </a:r>
        </a:p>
      </dsp:txBody>
      <dsp:txXfrm>
        <a:off x="2847119" y="171582"/>
        <a:ext cx="3428994" cy="1458281"/>
      </dsp:txXfrm>
    </dsp:sp>
    <dsp:sp modelId="{FA5B5CB8-4A2A-42A3-A867-C8EAED46D4A8}">
      <dsp:nvSpPr>
        <dsp:cNvPr id="0" name=""/>
        <dsp:cNvSpPr/>
      </dsp:nvSpPr>
      <dsp:spPr>
        <a:xfrm>
          <a:off x="3739806" y="1782397"/>
          <a:ext cx="1518046" cy="759023"/>
        </a:xfrm>
        <a:prstGeom prst="rect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>
              <a:solidFill>
                <a:schemeClr val="accent5">
                  <a:lumMod val="50000"/>
                </a:schemeClr>
              </a:solidFill>
            </a:rPr>
            <a:t>Proje Yöneticisi</a:t>
          </a:r>
        </a:p>
      </dsp:txBody>
      <dsp:txXfrm>
        <a:off x="3739806" y="1782397"/>
        <a:ext cx="1518046" cy="759023"/>
      </dsp:txXfrm>
    </dsp:sp>
    <dsp:sp modelId="{088655D0-E50C-4ADD-AD8B-3536113B7572}">
      <dsp:nvSpPr>
        <dsp:cNvPr id="0" name=""/>
        <dsp:cNvSpPr/>
      </dsp:nvSpPr>
      <dsp:spPr>
        <a:xfrm>
          <a:off x="3812976" y="3938023"/>
          <a:ext cx="1518046" cy="759023"/>
        </a:xfrm>
        <a:prstGeom prst="rect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>
              <a:solidFill>
                <a:schemeClr val="accent5">
                  <a:lumMod val="50000"/>
                </a:schemeClr>
              </a:solidFill>
            </a:rPr>
            <a:t>İnteraktif Medya Tasarımcısı</a:t>
          </a:r>
        </a:p>
      </dsp:txBody>
      <dsp:txXfrm>
        <a:off x="3812976" y="3938023"/>
        <a:ext cx="1518046" cy="759023"/>
      </dsp:txXfrm>
    </dsp:sp>
    <dsp:sp modelId="{17DD3C14-7910-428B-A279-A492F5022020}">
      <dsp:nvSpPr>
        <dsp:cNvPr id="0" name=""/>
        <dsp:cNvSpPr/>
      </dsp:nvSpPr>
      <dsp:spPr>
        <a:xfrm>
          <a:off x="2821388" y="5015837"/>
          <a:ext cx="1518046" cy="759023"/>
        </a:xfrm>
        <a:prstGeom prst="rect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>
              <a:solidFill>
                <a:schemeClr val="accent5">
                  <a:lumMod val="50000"/>
                </a:schemeClr>
              </a:solidFill>
            </a:rPr>
            <a:t>illustrator/grafiker/animasyoncu</a:t>
          </a:r>
        </a:p>
      </dsp:txBody>
      <dsp:txXfrm>
        <a:off x="2821388" y="5015837"/>
        <a:ext cx="1518046" cy="759023"/>
      </dsp:txXfrm>
    </dsp:sp>
    <dsp:sp modelId="{887486BC-753A-4AAB-967F-665B9C4E5C6A}">
      <dsp:nvSpPr>
        <dsp:cNvPr id="0" name=""/>
        <dsp:cNvSpPr/>
      </dsp:nvSpPr>
      <dsp:spPr>
        <a:xfrm>
          <a:off x="4658225" y="5015837"/>
          <a:ext cx="1518046" cy="759023"/>
        </a:xfrm>
        <a:prstGeom prst="rect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>
              <a:solidFill>
                <a:schemeClr val="accent5">
                  <a:lumMod val="50000"/>
                </a:schemeClr>
              </a:solidFill>
            </a:rPr>
            <a:t>Flash action script programcısı</a:t>
          </a:r>
        </a:p>
      </dsp:txBody>
      <dsp:txXfrm>
        <a:off x="4658225" y="5015837"/>
        <a:ext cx="1518046" cy="759023"/>
      </dsp:txXfrm>
    </dsp:sp>
    <dsp:sp modelId="{D7208238-87B9-455D-8CE9-1ABF5126EDC0}">
      <dsp:nvSpPr>
        <dsp:cNvPr id="0" name=""/>
        <dsp:cNvSpPr/>
      </dsp:nvSpPr>
      <dsp:spPr>
        <a:xfrm>
          <a:off x="1121798" y="5020231"/>
          <a:ext cx="1518046" cy="759023"/>
        </a:xfrm>
        <a:prstGeom prst="rect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>
              <a:solidFill>
                <a:schemeClr val="accent5">
                  <a:lumMod val="50000"/>
                </a:schemeClr>
              </a:solidFill>
            </a:rPr>
            <a:t>Eğitim Teknoloğu</a:t>
          </a:r>
        </a:p>
      </dsp:txBody>
      <dsp:txXfrm>
        <a:off x="1121798" y="5020231"/>
        <a:ext cx="1518046" cy="759023"/>
      </dsp:txXfrm>
    </dsp:sp>
    <dsp:sp modelId="{3CB08607-1A97-4337-8A7B-D94CF925B63F}">
      <dsp:nvSpPr>
        <dsp:cNvPr id="0" name=""/>
        <dsp:cNvSpPr/>
      </dsp:nvSpPr>
      <dsp:spPr>
        <a:xfrm>
          <a:off x="6469619" y="5042592"/>
          <a:ext cx="1518046" cy="759023"/>
        </a:xfrm>
        <a:prstGeom prst="rect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>
              <a:solidFill>
                <a:schemeClr val="accent5">
                  <a:lumMod val="50000"/>
                </a:schemeClr>
              </a:solidFill>
            </a:rPr>
            <a:t>Redaktör</a:t>
          </a:r>
        </a:p>
      </dsp:txBody>
      <dsp:txXfrm>
        <a:off x="6469619" y="5042592"/>
        <a:ext cx="1518046" cy="759023"/>
      </dsp:txXfrm>
    </dsp:sp>
    <dsp:sp modelId="{AF62C4A4-A1C5-419A-B5AB-CBAFC0D172A9}">
      <dsp:nvSpPr>
        <dsp:cNvPr id="0" name=""/>
        <dsp:cNvSpPr/>
      </dsp:nvSpPr>
      <dsp:spPr>
        <a:xfrm>
          <a:off x="2821388" y="2860210"/>
          <a:ext cx="1518046" cy="759023"/>
        </a:xfrm>
        <a:prstGeom prst="rect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>
              <a:solidFill>
                <a:schemeClr val="accent5">
                  <a:lumMod val="50000"/>
                </a:schemeClr>
              </a:solidFill>
            </a:rPr>
            <a:t>İçerik Destek Asistanı</a:t>
          </a:r>
        </a:p>
      </dsp:txBody>
      <dsp:txXfrm>
        <a:off x="2821388" y="2860210"/>
        <a:ext cx="1518046" cy="7590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AF150-95E3-4C18-8157-4AEFAF74FE2D}" type="datetimeFigureOut">
              <a:rPr lang="tr-TR" smtClean="0"/>
              <a:t>21.11.2013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6AD1B-2DE3-4342-B6D4-48E36EBD56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96240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2175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5310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7450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/>
          <p:cNvSpPr txBox="1">
            <a:spLocks noChangeArrowheads="1"/>
          </p:cNvSpPr>
          <p:nvPr/>
        </p:nvSpPr>
        <p:spPr bwMode="auto">
          <a:xfrm>
            <a:off x="0" y="-8029575"/>
            <a:ext cx="1588" cy="174402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62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tr-TR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11625"/>
          </a:xfrm>
          <a:noFill/>
          <a:ln/>
        </p:spPr>
        <p:txBody>
          <a:bodyPr wrap="none" anchor="ctr"/>
          <a:lstStyle/>
          <a:p>
            <a:endParaRPr lang="tr-T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843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CF70-D9F7-475F-8168-8A2A1CB1F65F}" type="datetimeFigureOut">
              <a:rPr lang="tr-TR" smtClean="0"/>
              <a:t>21.11.2013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A1BD-F6F5-423F-B2B2-1A70C09B0A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2974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CF70-D9F7-475F-8168-8A2A1CB1F65F}" type="datetimeFigureOut">
              <a:rPr lang="tr-TR" smtClean="0"/>
              <a:t>21.11.2013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A1BD-F6F5-423F-B2B2-1A70C09B0A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605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CF70-D9F7-475F-8168-8A2A1CB1F65F}" type="datetimeFigureOut">
              <a:rPr lang="tr-TR" smtClean="0"/>
              <a:t>21.11.2013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A1BD-F6F5-423F-B2B2-1A70C09B0A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8504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CF70-D9F7-475F-8168-8A2A1CB1F65F}" type="datetimeFigureOut">
              <a:rPr lang="tr-TR" smtClean="0"/>
              <a:t>21.11.2013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A1BD-F6F5-423F-B2B2-1A70C09B0AB6}" type="slidenum">
              <a:rPr lang="tr-TR" smtClean="0"/>
              <a:t>‹#›</a:t>
            </a:fld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305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CF70-D9F7-475F-8168-8A2A1CB1F65F}" type="datetimeFigureOut">
              <a:rPr lang="tr-TR" smtClean="0"/>
              <a:t>21.11.2013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A1BD-F6F5-423F-B2B2-1A70C09B0A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8672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CF70-D9F7-475F-8168-8A2A1CB1F65F}" type="datetimeFigureOut">
              <a:rPr lang="tr-TR" smtClean="0"/>
              <a:t>21.11.2013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A1BD-F6F5-423F-B2B2-1A70C09B0A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1448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CF70-D9F7-475F-8168-8A2A1CB1F65F}" type="datetimeFigureOut">
              <a:rPr lang="tr-TR" smtClean="0"/>
              <a:t>21.11.2013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A1BD-F6F5-423F-B2B2-1A70C09B0A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5537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CF70-D9F7-475F-8168-8A2A1CB1F65F}" type="datetimeFigureOut">
              <a:rPr lang="tr-TR" smtClean="0"/>
              <a:t>21.11.2013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A1BD-F6F5-423F-B2B2-1A70C09B0A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0474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CF70-D9F7-475F-8168-8A2A1CB1F65F}" type="datetimeFigureOut">
              <a:rPr lang="tr-TR" smtClean="0"/>
              <a:t>21.11.2013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A1BD-F6F5-423F-B2B2-1A70C09B0A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184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CF70-D9F7-475F-8168-8A2A1CB1F65F}" type="datetimeFigureOut">
              <a:rPr lang="tr-TR" smtClean="0"/>
              <a:t>21.11.2013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A1BD-F6F5-423F-B2B2-1A70C09B0A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2748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CF70-D9F7-475F-8168-8A2A1CB1F65F}" type="datetimeFigureOut">
              <a:rPr lang="tr-TR" smtClean="0"/>
              <a:t>21.11.2013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A1BD-F6F5-423F-B2B2-1A70C09B0A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5825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CF70-D9F7-475F-8168-8A2A1CB1F65F}" type="datetimeFigureOut">
              <a:rPr lang="tr-TR" smtClean="0"/>
              <a:t>21.11.2013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A1BD-F6F5-423F-B2B2-1A70C09B0A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5501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CF70-D9F7-475F-8168-8A2A1CB1F65F}" type="datetimeFigureOut">
              <a:rPr lang="tr-TR" smtClean="0"/>
              <a:t>21.11.2013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A1BD-F6F5-423F-B2B2-1A70C09B0A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5900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CF70-D9F7-475F-8168-8A2A1CB1F65F}" type="datetimeFigureOut">
              <a:rPr lang="tr-TR" smtClean="0"/>
              <a:t>21.11.2013</a:t>
            </a:fld>
            <a:endParaRPr lang="tr-T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A1BD-F6F5-423F-B2B2-1A70C09B0A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9001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CF70-D9F7-475F-8168-8A2A1CB1F65F}" type="datetimeFigureOut">
              <a:rPr lang="tr-TR" smtClean="0"/>
              <a:t>21.11.2013</a:t>
            </a:fld>
            <a:endParaRPr lang="tr-T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A1BD-F6F5-423F-B2B2-1A70C09B0A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9935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CF70-D9F7-475F-8168-8A2A1CB1F65F}" type="datetimeFigureOut">
              <a:rPr lang="tr-TR" smtClean="0"/>
              <a:t>21.11.2013</a:t>
            </a:fld>
            <a:endParaRPr lang="tr-T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A1BD-F6F5-423F-B2B2-1A70C09B0A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5294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CF70-D9F7-475F-8168-8A2A1CB1F65F}" type="datetimeFigureOut">
              <a:rPr lang="tr-TR" smtClean="0"/>
              <a:t>21.11.2013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A1BD-F6F5-423F-B2B2-1A70C09B0A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9541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6C7CF70-D9F7-475F-8168-8A2A1CB1F65F}" type="datetimeFigureOut">
              <a:rPr lang="tr-TR" smtClean="0"/>
              <a:t>21.11.2013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1A1BD-F6F5-423F-B2B2-1A70C09B0A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93437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scorm.isuzem.net/tst/" TargetMode="External"/><Relationship Id="rId13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12" Type="http://schemas.openxmlformats.org/officeDocument/2006/relationships/hyperlink" Target="http://uniakademi.istanbul.edu.tr/" TargetMode="External"/><Relationship Id="rId2" Type="http://schemas.openxmlformats.org/officeDocument/2006/relationships/hyperlink" Target="http://webcast.istanbul.edu.tr/isuzem/SilverlightPlayer/Default.aspx?peid=ced55587636d4f91be60e59355d0e8e81d" TargetMode="Externa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zaktanegitim.istanbul.edu.tr/?p=8567" TargetMode="External"/><Relationship Id="rId11" Type="http://schemas.openxmlformats.org/officeDocument/2006/relationships/image" Target="../media/image20.jpeg"/><Relationship Id="rId5" Type="http://schemas.openxmlformats.org/officeDocument/2006/relationships/image" Target="../media/image17.jpeg"/><Relationship Id="rId15" Type="http://schemas.openxmlformats.org/officeDocument/2006/relationships/hyperlink" Target="http://dersnotu.isuzem.net/isuzem/BOLUMLER/UNVORTDERSLER/1yy/AFETKULTURU/" TargetMode="External"/><Relationship Id="rId10" Type="http://schemas.openxmlformats.org/officeDocument/2006/relationships/hyperlink" Target="http://scorm.isuzem.net/tbt/" TargetMode="External"/><Relationship Id="rId4" Type="http://schemas.openxmlformats.org/officeDocument/2006/relationships/hyperlink" Target="http://e-egitim.ibb.gov.tr/login/index.php" TargetMode="External"/><Relationship Id="rId9" Type="http://schemas.openxmlformats.org/officeDocument/2006/relationships/image" Target="../media/image19.jpeg"/><Relationship Id="rId1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dersnotu.isuzem.net/isuzem/BOLUMLER/UNVORTDERSLER/1yy/AFETKULTU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NadirEserlerKutuphanesi.exe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675409"/>
            <a:ext cx="9144000" cy="3834246"/>
          </a:xfrm>
        </p:spPr>
        <p:txBody>
          <a:bodyPr>
            <a:normAutofit/>
          </a:bodyPr>
          <a:lstStyle/>
          <a:p>
            <a:r>
              <a:rPr lang="tr-TR" sz="4400" b="1" dirty="0" smtClean="0"/>
              <a:t>“Türkiye’de Üniversitelerde Uzaktan Eğitimin Mevcut Durumu Bağlamında Geleceğe Yönelik Politikalar Nasıl Oluşturulmalı?”</a:t>
            </a:r>
            <a:endParaRPr lang="tr-TR" sz="4400" dirty="0"/>
          </a:p>
        </p:txBody>
      </p:sp>
      <p:sp>
        <p:nvSpPr>
          <p:cNvPr id="3" name="İçerik Yer Tutucusu 2"/>
          <p:cNvSpPr>
            <a:spLocks noGrp="1"/>
          </p:cNvSpPr>
          <p:nvPr>
            <p:ph type="subTitle" idx="1"/>
          </p:nvPr>
        </p:nvSpPr>
        <p:spPr>
          <a:xfrm>
            <a:off x="1524000" y="4745038"/>
            <a:ext cx="9144000" cy="1655762"/>
          </a:xfrm>
        </p:spPr>
        <p:txBody>
          <a:bodyPr>
            <a:normAutofit/>
          </a:bodyPr>
          <a:lstStyle/>
          <a:p>
            <a:r>
              <a:rPr lang="tr-TR" b="1" dirty="0" smtClean="0"/>
              <a:t>Prof</a:t>
            </a:r>
            <a:r>
              <a:rPr lang="tr-TR" b="1" dirty="0"/>
              <a:t>. Dr. Alper </a:t>
            </a:r>
            <a:r>
              <a:rPr lang="tr-TR" b="1" dirty="0" smtClean="0"/>
              <a:t>CİHAN</a:t>
            </a:r>
          </a:p>
          <a:p>
            <a:r>
              <a:rPr lang="tr-TR" b="1" dirty="0" smtClean="0"/>
              <a:t>İstanbul </a:t>
            </a:r>
            <a:r>
              <a:rPr lang="tr-TR" b="1" dirty="0"/>
              <a:t>Üniversitesi Açık ve Uzaktan Eğitim Fakültesi </a:t>
            </a:r>
            <a:r>
              <a:rPr lang="tr-TR" b="1" dirty="0" smtClean="0"/>
              <a:t>Dekanı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4254723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2362200" y="353291"/>
            <a:ext cx="7010400" cy="1312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2500"/>
              </a:spcBef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FFFFFF"/>
                </a:solidFill>
              </a:rPr>
              <a:t>ÖĞRENME SÜRECİNİN AMACI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887681" y="2244436"/>
            <a:ext cx="7959437" cy="33114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spcBef>
                <a:spcPts val="2250"/>
              </a:spcBef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tr-TR" sz="3600" b="1" dirty="0">
                <a:solidFill>
                  <a:srgbClr val="FFFFFF"/>
                </a:solidFill>
              </a:rPr>
              <a:t>Her öğrenci, elde ettiği verilerden bir anlam yaratmak, bunu gözden geçirmek ve </a:t>
            </a:r>
            <a:r>
              <a:rPr lang="tr-TR" sz="3600" b="1" dirty="0" smtClean="0">
                <a:solidFill>
                  <a:srgbClr val="FFFFFF"/>
                </a:solidFill>
              </a:rPr>
              <a:t>sınavlarda </a:t>
            </a:r>
            <a:r>
              <a:rPr lang="tr-TR" sz="3600" b="1" dirty="0">
                <a:solidFill>
                  <a:srgbClr val="FF0000"/>
                </a:solidFill>
              </a:rPr>
              <a:t>anlaşılır </a:t>
            </a:r>
            <a:r>
              <a:rPr lang="tr-TR" sz="3600" b="1" dirty="0" smtClean="0">
                <a:solidFill>
                  <a:srgbClr val="FF0000"/>
                </a:solidFill>
              </a:rPr>
              <a:t>halde sunmak </a:t>
            </a:r>
            <a:r>
              <a:rPr lang="tr-TR" sz="3600" b="1" dirty="0" smtClean="0">
                <a:solidFill>
                  <a:srgbClr val="FFFFFF"/>
                </a:solidFill>
              </a:rPr>
              <a:t>üzere </a:t>
            </a:r>
            <a:r>
              <a:rPr lang="tr-TR" sz="3600" b="1" dirty="0">
                <a:solidFill>
                  <a:srgbClr val="FFFFFF"/>
                </a:solidFill>
              </a:rPr>
              <a:t>çaba gösterir.</a:t>
            </a:r>
          </a:p>
        </p:txBody>
      </p:sp>
    </p:spTree>
    <p:extLst>
      <p:ext uri="{BB962C8B-B14F-4D97-AF65-F5344CB8AC3E}">
        <p14:creationId xmlns:p14="http://schemas.microsoft.com/office/powerpoint/2010/main" val="236744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3577081"/>
              </p:ext>
            </p:extLst>
          </p:nvPr>
        </p:nvGraphicFramePr>
        <p:xfrm>
          <a:off x="529937" y="1683326"/>
          <a:ext cx="11139054" cy="2742054"/>
        </p:xfrm>
        <a:graphic>
          <a:graphicData uri="http://schemas.openxmlformats.org/drawingml/2006/table">
            <a:tbl>
              <a:tblPr/>
              <a:tblGrid>
                <a:gridCol w="11139054"/>
              </a:tblGrid>
              <a:tr h="7386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b="0" dirty="0">
                          <a:solidFill>
                            <a:srgbClr val="003399"/>
                          </a:solidFill>
                          <a:effectLst/>
                        </a:rPr>
                        <a:t>örgün eğitim </a:t>
                      </a:r>
                      <a:r>
                        <a:rPr lang="tr-TR" b="0" dirty="0" smtClean="0">
                          <a:solidFill>
                            <a:srgbClr val="003399"/>
                          </a:solidFill>
                          <a:effectLst/>
                        </a:rPr>
                        <a:t>(</a:t>
                      </a:r>
                      <a:r>
                        <a:rPr lang="tr-TR" b="0" i="1" dirty="0" smtClean="0">
                          <a:solidFill>
                            <a:srgbClr val="003399"/>
                          </a:solidFill>
                          <a:effectLst/>
                        </a:rPr>
                        <a:t>isim)</a:t>
                      </a:r>
                      <a:endParaRPr lang="tr-TR" b="0" dirty="0">
                        <a:solidFill>
                          <a:srgbClr val="003399"/>
                        </a:solidFill>
                        <a:effectLst/>
                      </a:endParaRPr>
                    </a:p>
                  </a:txBody>
                  <a:tcPr marL="76200" marR="762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6678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0186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b="0" dirty="0">
                          <a:solidFill>
                            <a:srgbClr val="666699"/>
                          </a:solidFill>
                          <a:effectLst/>
                        </a:rPr>
                        <a:t>1. </a:t>
                      </a:r>
                      <a:r>
                        <a:rPr lang="tr-TR" b="0" i="1" dirty="0">
                          <a:solidFill>
                            <a:srgbClr val="666699"/>
                          </a:solidFill>
                          <a:effectLst/>
                        </a:rPr>
                        <a:t>isim</a:t>
                      </a:r>
                      <a:r>
                        <a:rPr lang="tr-TR" b="0" dirty="0">
                          <a:solidFill>
                            <a:srgbClr val="666699"/>
                          </a:solidFill>
                          <a:effectLst/>
                        </a:rPr>
                        <a:t> Kişilerin hayata atılmadan, iş ve meslek kollarında çalışmaya başlamadan önce okul veya okul niteliği taşıyan yerlerde, genel ve özel bilgiler bakımından yetişmelerini sağlamak amacıyla belli kanunlara göre düzenlenen eğitim, </a:t>
                      </a:r>
                      <a:r>
                        <a:rPr lang="tr-TR" sz="1800" b="0" kern="1200" dirty="0">
                          <a:solidFill>
                            <a:srgbClr val="6666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formel </a:t>
                      </a:r>
                      <a:r>
                        <a:rPr lang="tr-TR" sz="1800" b="0" kern="1200" dirty="0" smtClean="0">
                          <a:solidFill>
                            <a:srgbClr val="6666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eğitim </a:t>
                      </a:r>
                      <a:r>
                        <a:rPr lang="tr-TR" b="1" strike="noStrik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(Diploma programları</a:t>
                      </a:r>
                      <a:r>
                        <a:rPr lang="tr-TR" b="1" strike="noStrike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tr-TR" b="1" dirty="0">
                        <a:solidFill>
                          <a:srgbClr val="6666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76200" marR="76200" marT="57150" marB="5715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6678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0152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b="0" dirty="0">
                          <a:solidFill>
                            <a:srgbClr val="666699"/>
                          </a:solidFill>
                          <a:effectLst/>
                        </a:rPr>
                        <a:t>2. Düzenli, planlı, yöntemli biçimde verilen herhangi bir eğitim</a:t>
                      </a:r>
                    </a:p>
                  </a:txBody>
                  <a:tcPr marL="76200" marR="76200" marT="57150" marB="571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04" y="169717"/>
            <a:ext cx="11777770" cy="1513609"/>
          </a:xfrm>
          <a:prstGeom prst="rect">
            <a:avLst/>
          </a:prstGeom>
        </p:spPr>
      </p:pic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591642"/>
              </p:ext>
            </p:extLst>
          </p:nvPr>
        </p:nvGraphicFramePr>
        <p:xfrm>
          <a:off x="544485" y="4499264"/>
          <a:ext cx="11124505" cy="2065020"/>
        </p:xfrm>
        <a:graphic>
          <a:graphicData uri="http://schemas.openxmlformats.org/drawingml/2006/table">
            <a:tbl>
              <a:tblPr/>
              <a:tblGrid>
                <a:gridCol w="11124505"/>
              </a:tblGrid>
              <a:tr h="540327">
                <a:tc>
                  <a:txBody>
                    <a:bodyPr/>
                    <a:lstStyle/>
                    <a:p>
                      <a:pPr algn="ctr"/>
                      <a:r>
                        <a:rPr lang="tr-TR" b="1" dirty="0" err="1">
                          <a:solidFill>
                            <a:srgbClr val="003399"/>
                          </a:solidFill>
                          <a:effectLst/>
                        </a:rPr>
                        <a:t>informel</a:t>
                      </a:r>
                      <a:r>
                        <a:rPr lang="tr-TR" b="1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  <a:r>
                        <a:rPr lang="tr-TR" b="0" dirty="0">
                          <a:solidFill>
                            <a:srgbClr val="003399"/>
                          </a:solidFill>
                          <a:effectLst/>
                        </a:rPr>
                        <a:t/>
                      </a:r>
                      <a:br>
                        <a:rPr lang="tr-TR" b="0" dirty="0">
                          <a:solidFill>
                            <a:srgbClr val="003399"/>
                          </a:solidFill>
                          <a:effectLst/>
                        </a:rPr>
                      </a:br>
                      <a:r>
                        <a:rPr lang="tr-TR" b="1" i="1" dirty="0">
                          <a:solidFill>
                            <a:srgbClr val="003399"/>
                          </a:solidFill>
                          <a:effectLst/>
                        </a:rPr>
                        <a:t>sıfat (</a:t>
                      </a:r>
                      <a:r>
                        <a:rPr lang="tr-TR" b="1" i="1" dirty="0" err="1">
                          <a:solidFill>
                            <a:srgbClr val="003399"/>
                          </a:solidFill>
                          <a:effectLst/>
                        </a:rPr>
                        <a:t>i'nformel</a:t>
                      </a:r>
                      <a:r>
                        <a:rPr lang="tr-TR" b="1" i="1" dirty="0">
                          <a:solidFill>
                            <a:srgbClr val="003399"/>
                          </a:solidFill>
                          <a:effectLst/>
                        </a:rPr>
                        <a:t>) </a:t>
                      </a:r>
                      <a:r>
                        <a:rPr lang="tr-TR" b="0" i="1" dirty="0">
                          <a:solidFill>
                            <a:srgbClr val="003399"/>
                          </a:solidFill>
                          <a:effectLst/>
                        </a:rPr>
                        <a:t>Fransızca </a:t>
                      </a:r>
                      <a:r>
                        <a:rPr lang="tr-TR" b="0" i="1" dirty="0" err="1">
                          <a:solidFill>
                            <a:srgbClr val="003399"/>
                          </a:solidFill>
                          <a:effectLst/>
                        </a:rPr>
                        <a:t>informel</a:t>
                      </a:r>
                      <a:endParaRPr lang="tr-TR" b="0" dirty="0">
                        <a:solidFill>
                          <a:srgbClr val="003399"/>
                        </a:solidFill>
                        <a:effectLst/>
                      </a:endParaRPr>
                    </a:p>
                  </a:txBody>
                  <a:tcPr marL="76200" marR="762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6678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8920">
                <a:tc>
                  <a:txBody>
                    <a:bodyPr/>
                    <a:lstStyle/>
                    <a:p>
                      <a:r>
                        <a:rPr lang="tr-TR" dirty="0">
                          <a:solidFill>
                            <a:srgbClr val="666699"/>
                          </a:solidFill>
                          <a:effectLst/>
                        </a:rPr>
                        <a:t>1. </a:t>
                      </a:r>
                      <a:r>
                        <a:rPr lang="tr-TR" i="1" dirty="0">
                          <a:solidFill>
                            <a:srgbClr val="666699"/>
                          </a:solidFill>
                          <a:effectLst/>
                        </a:rPr>
                        <a:t>sıfat</a:t>
                      </a:r>
                      <a:r>
                        <a:rPr lang="tr-TR" dirty="0">
                          <a:solidFill>
                            <a:srgbClr val="666699"/>
                          </a:solidFill>
                          <a:effectLst/>
                        </a:rPr>
                        <a:t> Biçimsel olmayan</a:t>
                      </a:r>
                      <a:br>
                        <a:rPr lang="tr-TR" dirty="0">
                          <a:solidFill>
                            <a:srgbClr val="666699"/>
                          </a:solidFill>
                          <a:effectLst/>
                        </a:rPr>
                      </a:br>
                      <a:endParaRPr lang="tr-TR" dirty="0">
                        <a:solidFill>
                          <a:srgbClr val="666699"/>
                        </a:solidFill>
                        <a:effectLst/>
                      </a:endParaRPr>
                    </a:p>
                  </a:txBody>
                  <a:tcPr marL="76200" marR="76200" marT="57150" marB="5715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6678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8920">
                <a:tc>
                  <a:txBody>
                    <a:bodyPr/>
                    <a:lstStyle/>
                    <a:p>
                      <a:r>
                        <a:rPr lang="tr-TR" dirty="0">
                          <a:solidFill>
                            <a:srgbClr val="666699"/>
                          </a:solidFill>
                          <a:effectLst/>
                        </a:rPr>
                        <a:t>2. Resmî </a:t>
                      </a:r>
                      <a:r>
                        <a:rPr lang="tr-TR" dirty="0" smtClean="0">
                          <a:solidFill>
                            <a:srgbClr val="666699"/>
                          </a:solidFill>
                          <a:effectLst/>
                        </a:rPr>
                        <a:t>olmayan </a:t>
                      </a:r>
                      <a:r>
                        <a:rPr lang="tr-TR" b="1" strike="noStrik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(Sertifika</a:t>
                      </a:r>
                      <a:r>
                        <a:rPr lang="tr-TR" b="1" strike="noStrike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programları, kurslar)</a:t>
                      </a:r>
                      <a:r>
                        <a:rPr lang="tr-TR" dirty="0">
                          <a:solidFill>
                            <a:srgbClr val="666699"/>
                          </a:solidFill>
                          <a:effectLst/>
                        </a:rPr>
                        <a:t/>
                      </a:r>
                      <a:br>
                        <a:rPr lang="tr-TR" dirty="0">
                          <a:solidFill>
                            <a:srgbClr val="666699"/>
                          </a:solidFill>
                          <a:effectLst/>
                        </a:rPr>
                      </a:br>
                      <a:endParaRPr lang="tr-TR" dirty="0">
                        <a:solidFill>
                          <a:srgbClr val="666699"/>
                        </a:solidFill>
                        <a:effectLst/>
                      </a:endParaRPr>
                    </a:p>
                  </a:txBody>
                  <a:tcPr marL="76200" marR="76200" marT="57150" marB="571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012077" y="462066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721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2"/>
          <a:stretch>
            <a:fillRect/>
          </a:stretch>
        </p:blipFill>
        <p:spPr>
          <a:xfrm>
            <a:off x="2400300" y="623455"/>
            <a:ext cx="7242464" cy="583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05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b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1144460"/>
            <a:ext cx="11946704" cy="403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74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ialar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" t="15232" r="21" b="13935"/>
          <a:stretch/>
        </p:blipFill>
        <p:spPr>
          <a:xfrm>
            <a:off x="145582" y="1209478"/>
            <a:ext cx="4437111" cy="4439044"/>
          </a:xfrm>
        </p:spPr>
      </p:pic>
      <p:pic>
        <p:nvPicPr>
          <p:cNvPr id="5" name="Picture 4" descr="filmcekim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714" y="101600"/>
            <a:ext cx="4721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46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Uzaktan Eğitim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Günümüzde </a:t>
            </a:r>
            <a:r>
              <a:rPr lang="tr-T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 teknolojilerinin 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hızla gelişimi ve kullanımlarının giderek 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artması</a:t>
            </a:r>
          </a:p>
          <a:p>
            <a:pPr>
              <a:lnSpc>
                <a:spcPct val="150000"/>
              </a:lnSpc>
            </a:pPr>
            <a:r>
              <a:rPr lang="tr-T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tr-T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ilgiye </a:t>
            </a:r>
            <a:r>
              <a:rPr lang="tr-T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ulaşma, paylaşma ve yayma 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konusunda önemli destekleri olabilmektedir. </a:t>
            </a:r>
            <a:endPara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Öğrenme 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malzemelerimizin gelişmiş olması özellikle uzaktan öğrenme için 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çok önemlidir.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314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063" y="308263"/>
            <a:ext cx="9732818" cy="1320800"/>
          </a:xfrm>
        </p:spPr>
        <p:txBody>
          <a:bodyPr>
            <a:normAutofit fontScale="90000"/>
          </a:bodyPr>
          <a:lstStyle/>
          <a:p>
            <a:r>
              <a:rPr lang="tr-TR" dirty="0"/>
              <a:t>Öğrenme ve içerik geliştirme </a:t>
            </a:r>
            <a:r>
              <a:rPr lang="tr-TR" dirty="0" smtClean="0"/>
              <a:t>teknolojileri (Öğrenme İklimi Yaygınlaşması)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Daha 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</a:t>
            </a:r>
            <a:r>
              <a:rPr lang="tr-T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zaman </a:t>
            </a:r>
          </a:p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Daha 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düşük </a:t>
            </a:r>
            <a:r>
              <a:rPr lang="tr-T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maliyet </a:t>
            </a:r>
          </a:p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Daha </a:t>
            </a:r>
            <a:r>
              <a:rPr lang="tr-T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çok öğrenci </a:t>
            </a:r>
          </a:p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Daha 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çok </a:t>
            </a:r>
            <a:r>
              <a:rPr lang="tr-T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eğitim fırsatı </a:t>
            </a:r>
          </a:p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Daha </a:t>
            </a:r>
            <a:r>
              <a:rPr lang="tr-T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çok bilgi 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üretme ve yayma </a:t>
            </a:r>
          </a:p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Daha </a:t>
            </a:r>
            <a:r>
              <a:rPr lang="tr-T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kolay ve hızlı iletişim </a:t>
            </a:r>
          </a:p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Daha </a:t>
            </a:r>
            <a:r>
              <a:rPr lang="tr-T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çok öğrenme </a:t>
            </a:r>
          </a:p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Daha </a:t>
            </a:r>
            <a:r>
              <a:rPr lang="tr-T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fazla memnuniyet </a:t>
            </a:r>
          </a:p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Daha </a:t>
            </a:r>
            <a:r>
              <a:rPr lang="tr-T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çok değer 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yaratma ve 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kazanç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609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tr-TR" dirty="0"/>
              <a:t>Uzaktan eğitim nedir?</a:t>
            </a:r>
            <a:endParaRPr lang="en-US" dirty="0"/>
          </a:p>
        </p:txBody>
      </p:sp>
      <p:sp>
        <p:nvSpPr>
          <p:cNvPr id="520200" name="AutoShape 8"/>
          <p:cNvSpPr>
            <a:spLocks noChangeAspect="1" noChangeArrowheads="1" noTextEdit="1"/>
          </p:cNvSpPr>
          <p:nvPr/>
        </p:nvSpPr>
        <p:spPr bwMode="gray">
          <a:xfrm>
            <a:off x="4975225" y="3224213"/>
            <a:ext cx="909638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520202" name="AutoShape 10"/>
          <p:cNvSpPr>
            <a:spLocks noChangeAspect="1" noChangeArrowheads="1" noTextEdit="1"/>
          </p:cNvSpPr>
          <p:nvPr/>
        </p:nvSpPr>
        <p:spPr bwMode="gray">
          <a:xfrm flipH="1">
            <a:off x="6469064" y="3224213"/>
            <a:ext cx="90963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r-TR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698860" y="1128712"/>
            <a:ext cx="2998787" cy="1601788"/>
            <a:chOff x="1997" y="1314"/>
            <a:chExt cx="1889" cy="1009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520206" name="Oval 14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rgbClr val="3371CD">
                      <a:gamma/>
                      <a:shade val="63529"/>
                      <a:invGamma/>
                    </a:srgbClr>
                  </a:gs>
                  <a:gs pos="100000">
                    <a:srgbClr val="3371CD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520207" name="Oval 15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rgbClr val="3371CD">
                      <a:gamma/>
                      <a:tint val="44314"/>
                      <a:invGamma/>
                    </a:srgbClr>
                  </a:gs>
                  <a:gs pos="100000">
                    <a:srgbClr val="3371CD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sp>
          <p:nvSpPr>
            <p:cNvPr id="520208" name="Oval 16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rgbClr val="E6BF80">
                    <a:gamma/>
                    <a:shade val="46275"/>
                    <a:invGamma/>
                  </a:srgbClr>
                </a:gs>
                <a:gs pos="100000">
                  <a:srgbClr val="E6BF80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tr-TR"/>
            </a:p>
          </p:txBody>
        </p:sp>
        <p:sp>
          <p:nvSpPr>
            <p:cNvPr id="520209" name="Oval 17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rgbClr val="E6BF80">
                    <a:alpha val="0"/>
                  </a:srgbClr>
                </a:gs>
                <a:gs pos="100000">
                  <a:srgbClr val="E6BF80">
                    <a:gamma/>
                    <a:tint val="34902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tr-TR"/>
            </a:p>
          </p:txBody>
        </p:sp>
        <p:sp>
          <p:nvSpPr>
            <p:cNvPr id="520210" name="Oval 18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rgbClr val="E6BF80">
                    <a:gamma/>
                    <a:shade val="79216"/>
                    <a:invGamma/>
                  </a:srgbClr>
                </a:gs>
                <a:gs pos="100000">
                  <a:srgbClr val="E6BF80">
                    <a:alpha val="48000"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tr-TR"/>
            </a:p>
          </p:txBody>
        </p:sp>
        <p:sp>
          <p:nvSpPr>
            <p:cNvPr id="520211" name="Oval 19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adFill rotWithShape="1">
              <a:gsLst>
                <a:gs pos="0">
                  <a:srgbClr val="E6BF80">
                    <a:gamma/>
                    <a:tint val="0"/>
                    <a:invGamma/>
                  </a:srgbClr>
                </a:gs>
                <a:gs pos="100000">
                  <a:srgbClr val="E6BF80">
                    <a:alpha val="38000"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tr-TR"/>
            </a:p>
          </p:txBody>
        </p:sp>
      </p:grpSp>
      <p:sp>
        <p:nvSpPr>
          <p:cNvPr id="520212" name="Text Box 20"/>
          <p:cNvSpPr txBox="1">
            <a:spLocks noChangeArrowheads="1"/>
          </p:cNvSpPr>
          <p:nvPr/>
        </p:nvSpPr>
        <p:spPr bwMode="gray">
          <a:xfrm>
            <a:off x="5041879" y="1459051"/>
            <a:ext cx="2202847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tr-TR" sz="2000" dirty="0">
                <a:solidFill>
                  <a:srgbClr val="000000"/>
                </a:solidFill>
              </a:rPr>
              <a:t>Uzaktan Eğitimin</a:t>
            </a:r>
          </a:p>
          <a:p>
            <a:pPr algn="ctr"/>
            <a:r>
              <a:rPr lang="tr-TR" sz="2000" dirty="0">
                <a:solidFill>
                  <a:srgbClr val="000000"/>
                </a:solidFill>
              </a:rPr>
              <a:t>Tanımları</a:t>
            </a:r>
          </a:p>
        </p:txBody>
      </p:sp>
      <p:sp>
        <p:nvSpPr>
          <p:cNvPr id="4" name="Aşağı Ok 3"/>
          <p:cNvSpPr/>
          <p:nvPr/>
        </p:nvSpPr>
        <p:spPr>
          <a:xfrm rot="3084422">
            <a:off x="3200400" y="2371726"/>
            <a:ext cx="1371600" cy="9810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Yuvarlatılmış Dikdörtgen 4"/>
          <p:cNvSpPr/>
          <p:nvPr/>
        </p:nvSpPr>
        <p:spPr>
          <a:xfrm>
            <a:off x="2286000" y="3581400"/>
            <a:ext cx="2538554" cy="1295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/>
              <a:t>Uzaklık (</a:t>
            </a:r>
            <a:r>
              <a:rPr lang="tr-TR" b="1" dirty="0" err="1"/>
              <a:t>Distance</a:t>
            </a:r>
            <a:r>
              <a:rPr lang="tr-TR" b="1" dirty="0"/>
              <a:t>) Yönüyle Yapılan Tanımlar</a:t>
            </a:r>
          </a:p>
          <a:p>
            <a:pPr algn="ctr"/>
            <a:endParaRPr lang="tr-TR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70763">
            <a:off x="5648504" y="2673690"/>
            <a:ext cx="10668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Yuvarlatılmış Dikdörtgen 24"/>
          <p:cNvSpPr/>
          <p:nvPr/>
        </p:nvSpPr>
        <p:spPr>
          <a:xfrm>
            <a:off x="5110803" y="4036104"/>
            <a:ext cx="2554144" cy="129789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/>
              <a:t>Öğretmen Eksikliği Yönüyle Yapılmış Tanımlar</a:t>
            </a: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00710">
            <a:off x="7829220" y="2104354"/>
            <a:ext cx="10668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Yuvarlatılmış Dikdörtgen 26"/>
          <p:cNvSpPr/>
          <p:nvPr/>
        </p:nvSpPr>
        <p:spPr>
          <a:xfrm>
            <a:off x="7924799" y="3433873"/>
            <a:ext cx="2650267" cy="12978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/>
              <a:t>Teknoloji Yönüyle Yapılan Tanımlar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651" y="5156019"/>
            <a:ext cx="2557296" cy="1648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4564742"/>
            <a:ext cx="2554146" cy="1683659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5"/>
          <a:srcRect l="25238" t="24561" r="25238" b="25322"/>
          <a:stretch/>
        </p:blipFill>
        <p:spPr>
          <a:xfrm>
            <a:off x="7940060" y="4488558"/>
            <a:ext cx="2642614" cy="150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6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 bwMode="auto">
          <a:xfrm>
            <a:off x="2978150" y="514346"/>
            <a:ext cx="6172200" cy="65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tr-TR" sz="2400" dirty="0"/>
              <a:t>İSUZEM İÇERİK ÖRNEKLERİ</a:t>
            </a:r>
          </a:p>
        </p:txBody>
      </p:sp>
      <p:pic>
        <p:nvPicPr>
          <p:cNvPr id="2" name="Picture 1">
            <a:hlinkClick r:id="rId2"/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049" y="4005493"/>
            <a:ext cx="3137650" cy="2513995"/>
          </a:xfrm>
          <a:prstGeom prst="rect">
            <a:avLst/>
          </a:prstGeom>
        </p:spPr>
      </p:pic>
      <p:pic>
        <p:nvPicPr>
          <p:cNvPr id="5" name="Picture 4">
            <a:hlinkClick r:id="rId4"/>
          </p:cNvPr>
          <p:cNvPicPr preferRelativeResize="0"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350" y="4005494"/>
            <a:ext cx="3137650" cy="2513995"/>
          </a:xfrm>
          <a:prstGeom prst="rect">
            <a:avLst/>
          </a:prstGeom>
        </p:spPr>
      </p:pic>
      <p:pic>
        <p:nvPicPr>
          <p:cNvPr id="6" name="Picture 5">
            <a:hlinkClick r:id="rId6"/>
          </p:cNvPr>
          <p:cNvPicPr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699" y="4005494"/>
            <a:ext cx="3137650" cy="2513995"/>
          </a:xfrm>
          <a:prstGeom prst="rect">
            <a:avLst/>
          </a:prstGeom>
        </p:spPr>
      </p:pic>
      <p:pic>
        <p:nvPicPr>
          <p:cNvPr id="8" name="Picture 7">
            <a:hlinkClick r:id="rId8"/>
          </p:cNvPr>
          <p:cNvPicPr preferRelativeResize="0">
            <a:picLocks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350" y="1491499"/>
            <a:ext cx="3137650" cy="2513995"/>
          </a:xfrm>
          <a:prstGeom prst="rect">
            <a:avLst/>
          </a:prstGeom>
        </p:spPr>
      </p:pic>
      <p:pic>
        <p:nvPicPr>
          <p:cNvPr id="9" name="Picture 8">
            <a:hlinkClick r:id="rId10"/>
          </p:cNvPr>
          <p:cNvPicPr preferRelativeResize="0">
            <a:picLocks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699" y="1491499"/>
            <a:ext cx="3137650" cy="2513995"/>
          </a:xfrm>
          <a:prstGeom prst="rect">
            <a:avLst/>
          </a:prstGeom>
        </p:spPr>
      </p:pic>
      <p:pic>
        <p:nvPicPr>
          <p:cNvPr id="1026" name="Picture 2">
            <a:hlinkClick r:id="rId12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0" r="11762" b="9045"/>
          <a:stretch/>
        </p:blipFill>
        <p:spPr bwMode="auto">
          <a:xfrm>
            <a:off x="0" y="3865188"/>
            <a:ext cx="27686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12" b="11754"/>
          <a:stretch/>
        </p:blipFill>
        <p:spPr bwMode="auto">
          <a:xfrm>
            <a:off x="0" y="1491498"/>
            <a:ext cx="2839200" cy="2513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15"/>
          </p:cNvPr>
          <p:cNvPicPr>
            <a:picLocks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049" y="1491989"/>
            <a:ext cx="3137650" cy="25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2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22595" t="8840" r="22596" b="7160"/>
          <a:stretch/>
        </p:blipFill>
        <p:spPr>
          <a:xfrm>
            <a:off x="2307188" y="685378"/>
            <a:ext cx="7577625" cy="6075164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449989" y="30717"/>
            <a:ext cx="7520008" cy="650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629" dirty="0">
                <a:solidFill>
                  <a:srgbClr val="FF0000"/>
                </a:solidFill>
              </a:rPr>
              <a:t>Önce: Öğrenme Yönetim Sistemi</a:t>
            </a:r>
          </a:p>
        </p:txBody>
      </p:sp>
    </p:spTree>
    <p:extLst>
      <p:ext uri="{BB962C8B-B14F-4D97-AF65-F5344CB8AC3E}">
        <p14:creationId xmlns:p14="http://schemas.microsoft.com/office/powerpoint/2010/main" val="1834307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Sunum Planı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Eğitim</a:t>
            </a:r>
          </a:p>
          <a:p>
            <a:r>
              <a:rPr lang="tr-TR" dirty="0" smtClean="0"/>
              <a:t>Uzaktan Eğitim</a:t>
            </a:r>
          </a:p>
          <a:p>
            <a:r>
              <a:rPr lang="tr-TR" dirty="0" smtClean="0"/>
              <a:t>Mevcut Durum</a:t>
            </a:r>
          </a:p>
          <a:p>
            <a:r>
              <a:rPr lang="tr-TR" dirty="0" smtClean="0"/>
              <a:t>Uygulamalar</a:t>
            </a:r>
          </a:p>
          <a:p>
            <a:r>
              <a:rPr lang="tr-TR" dirty="0" smtClean="0"/>
              <a:t>İhtiyaçlar</a:t>
            </a:r>
          </a:p>
          <a:p>
            <a:pPr lvl="1"/>
            <a:r>
              <a:rPr lang="tr-TR" dirty="0"/>
              <a:t>İnsan Kaynağı</a:t>
            </a:r>
          </a:p>
          <a:p>
            <a:pPr lvl="1"/>
            <a:r>
              <a:rPr lang="tr-TR" dirty="0" smtClean="0"/>
              <a:t>Standartlar</a:t>
            </a:r>
          </a:p>
          <a:p>
            <a:pPr lvl="1"/>
            <a:r>
              <a:rPr lang="tr-TR" dirty="0" smtClean="0"/>
              <a:t>Ücretlendirmeler</a:t>
            </a:r>
          </a:p>
          <a:p>
            <a:pPr lvl="1"/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68496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İçerik Yer Tutucusu 2"/>
          <p:cNvSpPr txBox="1">
            <a:spLocks/>
          </p:cNvSpPr>
          <p:nvPr/>
        </p:nvSpPr>
        <p:spPr>
          <a:xfrm>
            <a:off x="2447543" y="1311236"/>
            <a:ext cx="4805227" cy="486105"/>
          </a:xfrm>
          <a:prstGeom prst="rect">
            <a:avLst/>
          </a:prstGeom>
        </p:spPr>
        <p:txBody>
          <a:bodyPr vert="horz" lIns="68587" tIns="34293" rIns="68587" bIns="34293" rtlCol="0" anchor="t">
            <a:normAutofit fontScale="97500"/>
          </a:bodyPr>
          <a:lstStyle>
            <a:lvl1pPr defTabSz="457200">
              <a:spcBef>
                <a:spcPct val="0"/>
              </a:spcBef>
              <a:buNone/>
              <a:defRPr sz="3600">
                <a:solidFill>
                  <a:schemeClr val="accent1"/>
                </a:solidFill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tr-TR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ÜRÜNLER</a:t>
            </a:r>
          </a:p>
        </p:txBody>
      </p:sp>
      <p:sp>
        <p:nvSpPr>
          <p:cNvPr id="2" name="İçerik Yer Tutucusu 1"/>
          <p:cNvSpPr>
            <a:spLocks noGrp="1"/>
          </p:cNvSpPr>
          <p:nvPr>
            <p:ph sz="quarter" idx="1"/>
          </p:nvPr>
        </p:nvSpPr>
        <p:spPr>
          <a:xfrm>
            <a:off x="3137538" y="2075171"/>
            <a:ext cx="5701951" cy="582223"/>
          </a:xfrm>
        </p:spPr>
        <p:txBody>
          <a:bodyPr>
            <a:normAutofit/>
          </a:bodyPr>
          <a:lstStyle/>
          <a:p>
            <a:r>
              <a:rPr lang="tr-TR" sz="2100" dirty="0"/>
              <a:t>Düzenlenmiş ders notu, e-kitap</a:t>
            </a:r>
          </a:p>
          <a:p>
            <a:pPr marL="0" indent="0">
              <a:buNone/>
            </a:pPr>
            <a:endParaRPr lang="tr-TR" sz="2100" dirty="0"/>
          </a:p>
        </p:txBody>
      </p:sp>
      <p:pic>
        <p:nvPicPr>
          <p:cNvPr id="4" name="Picture 6">
            <a:hlinkClick r:id="rId2"/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5798" y="1132324"/>
            <a:ext cx="2353485" cy="188569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4"/>
          <a:srcRect l="2001" t="29111" r="1166" b="17111"/>
          <a:stretch/>
        </p:blipFill>
        <p:spPr>
          <a:xfrm>
            <a:off x="1523520" y="3144204"/>
            <a:ext cx="9144960" cy="28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063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Booklet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166" t="28963" r="20666" b="16519"/>
          <a:stretch/>
        </p:blipFill>
        <p:spPr>
          <a:xfrm>
            <a:off x="1523521" y="2438296"/>
            <a:ext cx="9123474" cy="353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24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İçerik Yer Tutucusu 2"/>
          <p:cNvSpPr txBox="1">
            <a:spLocks/>
          </p:cNvSpPr>
          <p:nvPr/>
        </p:nvSpPr>
        <p:spPr>
          <a:xfrm>
            <a:off x="2960432" y="695725"/>
            <a:ext cx="4805227" cy="486105"/>
          </a:xfrm>
          <a:prstGeom prst="rect">
            <a:avLst/>
          </a:prstGeom>
        </p:spPr>
        <p:txBody>
          <a:bodyPr vert="horz" lIns="68587" tIns="34293" rIns="68587" bIns="34293" rtlCol="0" anchor="t">
            <a:normAutofit fontScale="97500"/>
          </a:bodyPr>
          <a:lstStyle>
            <a:lvl1pPr defTabSz="457200">
              <a:spcBef>
                <a:spcPct val="0"/>
              </a:spcBef>
              <a:buNone/>
              <a:defRPr sz="3600">
                <a:solidFill>
                  <a:schemeClr val="accent1"/>
                </a:solidFill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tr-TR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ÜRÜNLER</a:t>
            </a:r>
          </a:p>
        </p:txBody>
      </p:sp>
      <p:sp>
        <p:nvSpPr>
          <p:cNvPr id="2" name="İçerik Yer Tutucusu 1"/>
          <p:cNvSpPr>
            <a:spLocks noGrp="1"/>
          </p:cNvSpPr>
          <p:nvPr>
            <p:ph sz="quarter" idx="1"/>
          </p:nvPr>
        </p:nvSpPr>
        <p:spPr>
          <a:xfrm>
            <a:off x="2022996" y="1503104"/>
            <a:ext cx="2710787" cy="658939"/>
          </a:xfrm>
        </p:spPr>
        <p:txBody>
          <a:bodyPr>
            <a:normAutofit/>
          </a:bodyPr>
          <a:lstStyle/>
          <a:p>
            <a:r>
              <a:rPr lang="tr-TR" sz="2100" dirty="0"/>
              <a:t>Ders videosu</a:t>
            </a:r>
          </a:p>
          <a:p>
            <a:pPr marL="0" indent="0">
              <a:buNone/>
            </a:pPr>
            <a:endParaRPr lang="tr-TR" sz="21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/>
          <a:srcRect l="7475" t="5481" r="5585" b="15560"/>
          <a:stretch/>
        </p:blipFill>
        <p:spPr>
          <a:xfrm>
            <a:off x="1867709" y="2318487"/>
            <a:ext cx="8361517" cy="427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161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İçerik Yer Tutucusu 2"/>
          <p:cNvSpPr txBox="1">
            <a:spLocks/>
          </p:cNvSpPr>
          <p:nvPr/>
        </p:nvSpPr>
        <p:spPr>
          <a:xfrm>
            <a:off x="2447543" y="1311236"/>
            <a:ext cx="4805227" cy="486105"/>
          </a:xfrm>
          <a:prstGeom prst="rect">
            <a:avLst/>
          </a:prstGeom>
        </p:spPr>
        <p:txBody>
          <a:bodyPr vert="horz" lIns="68587" tIns="34293" rIns="68587" bIns="34293" rtlCol="0" anchor="t">
            <a:normAutofit fontScale="97500"/>
          </a:bodyPr>
          <a:lstStyle>
            <a:lvl1pPr defTabSz="457200">
              <a:spcBef>
                <a:spcPct val="0"/>
              </a:spcBef>
              <a:buNone/>
              <a:defRPr sz="3600">
                <a:solidFill>
                  <a:schemeClr val="accent1"/>
                </a:solidFill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tr-TR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ÜRÜNLER</a:t>
            </a:r>
          </a:p>
        </p:txBody>
      </p:sp>
      <p:sp>
        <p:nvSpPr>
          <p:cNvPr id="2" name="İçerik Yer Tutucusu 1"/>
          <p:cNvSpPr>
            <a:spLocks noGrp="1"/>
          </p:cNvSpPr>
          <p:nvPr>
            <p:ph sz="quarter" idx="1"/>
          </p:nvPr>
        </p:nvSpPr>
        <p:spPr>
          <a:xfrm>
            <a:off x="3137538" y="2075171"/>
            <a:ext cx="5701951" cy="3501018"/>
          </a:xfrm>
        </p:spPr>
        <p:txBody>
          <a:bodyPr>
            <a:normAutofit/>
          </a:bodyPr>
          <a:lstStyle/>
          <a:p>
            <a:r>
              <a:rPr lang="tr-TR" sz="2100" dirty="0"/>
              <a:t>Kurgulu ders anlatımı</a:t>
            </a:r>
          </a:p>
          <a:p>
            <a:r>
              <a:rPr lang="tr-TR" sz="2100" dirty="0"/>
              <a:t>Kurgulanmış yerinde ders anlatımı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2" t="35437" r="19303" b="14347"/>
          <a:stretch/>
        </p:blipFill>
        <p:spPr bwMode="auto">
          <a:xfrm>
            <a:off x="5573405" y="3102378"/>
            <a:ext cx="4376597" cy="36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1983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İçerik Yer Tutucusu 2"/>
          <p:cNvSpPr txBox="1">
            <a:spLocks/>
          </p:cNvSpPr>
          <p:nvPr/>
        </p:nvSpPr>
        <p:spPr>
          <a:xfrm>
            <a:off x="2447543" y="1311236"/>
            <a:ext cx="4805227" cy="486105"/>
          </a:xfrm>
          <a:prstGeom prst="rect">
            <a:avLst/>
          </a:prstGeom>
        </p:spPr>
        <p:txBody>
          <a:bodyPr vert="horz" lIns="68587" tIns="34293" rIns="68587" bIns="34293" rtlCol="0" anchor="t">
            <a:normAutofit fontScale="97500"/>
          </a:bodyPr>
          <a:lstStyle>
            <a:lvl1pPr defTabSz="457200">
              <a:spcBef>
                <a:spcPct val="0"/>
              </a:spcBef>
              <a:buNone/>
              <a:defRPr sz="3600">
                <a:solidFill>
                  <a:schemeClr val="accent1"/>
                </a:solidFill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tr-TR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ÜRÜNLER</a:t>
            </a:r>
          </a:p>
        </p:txBody>
      </p:sp>
      <p:sp>
        <p:nvSpPr>
          <p:cNvPr id="2" name="İçerik Yer Tutucusu 1"/>
          <p:cNvSpPr>
            <a:spLocks noGrp="1"/>
          </p:cNvSpPr>
          <p:nvPr>
            <p:ph sz="quarter" idx="1"/>
          </p:nvPr>
        </p:nvSpPr>
        <p:spPr>
          <a:xfrm>
            <a:off x="2537400" y="1797341"/>
            <a:ext cx="3968218" cy="829899"/>
          </a:xfrm>
        </p:spPr>
        <p:txBody>
          <a:bodyPr>
            <a:normAutofit/>
          </a:bodyPr>
          <a:lstStyle/>
          <a:p>
            <a:r>
              <a:rPr lang="tr-TR" sz="2100" dirty="0"/>
              <a:t>Yardımcı öğretim seti</a:t>
            </a:r>
          </a:p>
          <a:p>
            <a:pPr marL="0" indent="0">
              <a:buNone/>
            </a:pPr>
            <a:endParaRPr lang="tr-TR" sz="2100" dirty="0"/>
          </a:p>
        </p:txBody>
      </p:sp>
      <p:pic>
        <p:nvPicPr>
          <p:cNvPr id="6" name="Picture 2" descr="http://www.tresware.com/images/uploads/medical-animation-stud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318" y="2383811"/>
            <a:ext cx="5530181" cy="414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1217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İçerik Yer Tutucusu 2"/>
          <p:cNvSpPr txBox="1">
            <a:spLocks/>
          </p:cNvSpPr>
          <p:nvPr/>
        </p:nvSpPr>
        <p:spPr>
          <a:xfrm>
            <a:off x="2209393" y="1258280"/>
            <a:ext cx="4805227" cy="486105"/>
          </a:xfrm>
          <a:prstGeom prst="rect">
            <a:avLst/>
          </a:prstGeom>
        </p:spPr>
        <p:txBody>
          <a:bodyPr vert="horz" lIns="68587" tIns="34293" rIns="68587" bIns="34293" rtlCol="0" anchor="t">
            <a:normAutofit fontScale="97500"/>
          </a:bodyPr>
          <a:lstStyle>
            <a:lvl1pPr defTabSz="457200">
              <a:spcBef>
                <a:spcPct val="0"/>
              </a:spcBef>
              <a:buNone/>
              <a:defRPr sz="3600">
                <a:solidFill>
                  <a:schemeClr val="accent1"/>
                </a:solidFill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tr-TR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ÜRÜNLER</a:t>
            </a:r>
          </a:p>
        </p:txBody>
      </p:sp>
      <p:sp>
        <p:nvSpPr>
          <p:cNvPr id="6" name="İçerik Yer Tutucusu 1"/>
          <p:cNvSpPr txBox="1">
            <a:spLocks/>
          </p:cNvSpPr>
          <p:nvPr/>
        </p:nvSpPr>
        <p:spPr>
          <a:xfrm>
            <a:off x="1613378" y="1717253"/>
            <a:ext cx="3282347" cy="69246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tr-TR" sz="2100" dirty="0"/>
              <a:t>3D Sanal Öğrenme Materyalleri</a:t>
            </a:r>
          </a:p>
          <a:p>
            <a:pPr marL="0" indent="0">
              <a:buNone/>
            </a:pPr>
            <a:endParaRPr lang="tr-TR" sz="21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307" y="2514459"/>
            <a:ext cx="6722626" cy="401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9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İçerik Yer Tutucusu 2"/>
          <p:cNvSpPr txBox="1">
            <a:spLocks/>
          </p:cNvSpPr>
          <p:nvPr/>
        </p:nvSpPr>
        <p:spPr>
          <a:xfrm>
            <a:off x="2209393" y="1258280"/>
            <a:ext cx="4805227" cy="486105"/>
          </a:xfrm>
          <a:prstGeom prst="rect">
            <a:avLst/>
          </a:prstGeom>
        </p:spPr>
        <p:txBody>
          <a:bodyPr vert="horz" lIns="68587" tIns="34293" rIns="68587" bIns="34293" rtlCol="0" anchor="t">
            <a:normAutofit fontScale="97500"/>
          </a:bodyPr>
          <a:lstStyle>
            <a:lvl1pPr defTabSz="457200">
              <a:spcBef>
                <a:spcPct val="0"/>
              </a:spcBef>
              <a:buNone/>
              <a:defRPr sz="3600">
                <a:solidFill>
                  <a:schemeClr val="accent1"/>
                </a:solidFill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tr-TR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ÜRÜNLER</a:t>
            </a:r>
          </a:p>
        </p:txBody>
      </p:sp>
      <p:sp>
        <p:nvSpPr>
          <p:cNvPr id="6" name="İçerik Yer Tutucusu 1"/>
          <p:cNvSpPr txBox="1">
            <a:spLocks/>
          </p:cNvSpPr>
          <p:nvPr/>
        </p:nvSpPr>
        <p:spPr>
          <a:xfrm>
            <a:off x="1613378" y="1717253"/>
            <a:ext cx="3282347" cy="69246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tr-TR" sz="2100" dirty="0"/>
              <a:t>İnteraktif Bilgi Bankası</a:t>
            </a:r>
          </a:p>
          <a:p>
            <a:pPr marL="0" indent="0">
              <a:buNone/>
            </a:pPr>
            <a:endParaRPr lang="tr-TR" sz="21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0" t="9003" r="23944" b="23976"/>
          <a:stretch/>
        </p:blipFill>
        <p:spPr bwMode="auto">
          <a:xfrm>
            <a:off x="4895726" y="1444716"/>
            <a:ext cx="5642332" cy="525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980049" y="228107"/>
            <a:ext cx="8231904" cy="1143480"/>
          </a:xfrm>
        </p:spPr>
        <p:txBody>
          <a:bodyPr/>
          <a:lstStyle/>
          <a:p>
            <a:r>
              <a:rPr lang="tr-T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EĞİTİMDE YAZIDAN HAREKETE</a:t>
            </a:r>
            <a:endParaRPr lang="tr-T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036" y="1412778"/>
            <a:ext cx="8893414" cy="525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290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/>
          <a:srcRect l="9000" t="2889" r="13750" b="8222"/>
          <a:stretch/>
        </p:blipFill>
        <p:spPr>
          <a:xfrm>
            <a:off x="855662" y="31709"/>
            <a:ext cx="10517188" cy="680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5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48344"/>
            <a:ext cx="9316027" cy="1045028"/>
          </a:xfrm>
        </p:spPr>
        <p:txBody>
          <a:bodyPr/>
          <a:lstStyle/>
          <a:p>
            <a:r>
              <a:rPr lang="tr-TR" dirty="0" smtClean="0"/>
              <a:t>İstanbul Üniversitesi Programları</a:t>
            </a:r>
            <a:endParaRPr lang="tr-T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496291"/>
            <a:ext cx="7151401" cy="526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8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Eğitim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rgbClr val="FF0000"/>
                </a:solidFill>
              </a:rPr>
              <a:t>İnsanı</a:t>
            </a:r>
            <a:r>
              <a:rPr lang="tr-TR" b="1" dirty="0" smtClean="0"/>
              <a:t> kendi kabiliyet ve yetileri aracılığı ile </a:t>
            </a:r>
            <a:r>
              <a:rPr lang="tr-TR" b="1" dirty="0" smtClean="0">
                <a:solidFill>
                  <a:srgbClr val="FF0000"/>
                </a:solidFill>
              </a:rPr>
              <a:t>kendisinden korumak</a:t>
            </a:r>
          </a:p>
          <a:p>
            <a:pPr>
              <a:lnSpc>
                <a:spcPct val="150000"/>
              </a:lnSpc>
            </a:pPr>
            <a:r>
              <a:rPr lang="tr-TR" b="1" dirty="0" smtClean="0"/>
              <a:t>İnsanları toplu şekilde yaşam sürdürmeleri için </a:t>
            </a:r>
            <a:r>
              <a:rPr lang="tr-TR" b="1" dirty="0" smtClean="0">
                <a:solidFill>
                  <a:srgbClr val="FF0000"/>
                </a:solidFill>
              </a:rPr>
              <a:t>uyumlaştırmak</a:t>
            </a:r>
          </a:p>
          <a:p>
            <a:pPr>
              <a:lnSpc>
                <a:spcPct val="150000"/>
              </a:lnSpc>
            </a:pPr>
            <a:r>
              <a:rPr lang="tr-TR" b="1" dirty="0" smtClean="0"/>
              <a:t>Birbirlerinin </a:t>
            </a:r>
            <a:r>
              <a:rPr lang="tr-TR" b="1" dirty="0" smtClean="0">
                <a:solidFill>
                  <a:srgbClr val="FF0000"/>
                </a:solidFill>
              </a:rPr>
              <a:t>ihtiyaçlarını</a:t>
            </a:r>
            <a:r>
              <a:rPr lang="tr-TR" b="1" dirty="0" smtClean="0"/>
              <a:t> karşılayabilen değişik meslekler sağlamak</a:t>
            </a:r>
          </a:p>
          <a:p>
            <a:pPr>
              <a:lnSpc>
                <a:spcPct val="150000"/>
              </a:lnSpc>
            </a:pPr>
            <a:r>
              <a:rPr lang="tr-TR" b="1" dirty="0" err="1" smtClean="0"/>
              <a:t>Maslow’un</a:t>
            </a:r>
            <a:r>
              <a:rPr lang="tr-TR" b="1" dirty="0" smtClean="0"/>
              <a:t> ihtiyaçlar hiyerarşisi </a:t>
            </a:r>
            <a:r>
              <a:rPr lang="tr-TR" b="1" dirty="0" err="1" smtClean="0"/>
              <a:t>pramidinde</a:t>
            </a:r>
            <a:r>
              <a:rPr lang="tr-TR" b="1" dirty="0" smtClean="0"/>
              <a:t> yükselen bireyleri çoğaltmak</a:t>
            </a:r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EĞİTMEK VE ÖĞRETMEK </a:t>
            </a:r>
            <a:r>
              <a:rPr lang="tr-T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BİLGİ VE BECERİ AKTARMAK</a:t>
            </a:r>
            <a:endParaRPr lang="tr-TR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99634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46" y="170995"/>
            <a:ext cx="9373908" cy="651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720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dek.auzefim.com/qpr/flowchartimage_ID480486855_11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60" y="497341"/>
            <a:ext cx="11372850" cy="622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262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7" y="870857"/>
            <a:ext cx="11643968" cy="516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824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23" y="170711"/>
            <a:ext cx="11411177" cy="653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841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1447800"/>
            <a:ext cx="81915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991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yagram 6"/>
          <p:cNvGraphicFramePr/>
          <p:nvPr>
            <p:extLst/>
          </p:nvPr>
        </p:nvGraphicFramePr>
        <p:xfrm>
          <a:off x="152400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706240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AppData\Local\Temp\Icerik_Yapilandir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7086"/>
            <a:ext cx="9144000" cy="671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İçerik Yer Tutucusu 2"/>
          <p:cNvSpPr>
            <a:spLocks noGrp="1"/>
          </p:cNvSpPr>
          <p:nvPr>
            <p:ph sz="quarter" idx="1"/>
          </p:nvPr>
        </p:nvSpPr>
        <p:spPr>
          <a:xfrm>
            <a:off x="1524000" y="-19769"/>
            <a:ext cx="8885080" cy="936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    </a:t>
            </a:r>
            <a:endParaRPr lang="tr-TR" sz="2800" b="1" dirty="0"/>
          </a:p>
          <a:p>
            <a:pPr marL="0" indent="0" algn="ctr">
              <a:buNone/>
            </a:pPr>
            <a:endParaRPr lang="tr-TR" sz="2800" dirty="0"/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None/>
            </a:pPr>
            <a:endParaRPr lang="tr-T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5206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İçerik Yer Tutucusu 2"/>
          <p:cNvSpPr txBox="1">
            <a:spLocks/>
          </p:cNvSpPr>
          <p:nvPr/>
        </p:nvSpPr>
        <p:spPr>
          <a:xfrm>
            <a:off x="1231900" y="605611"/>
            <a:ext cx="6406297" cy="64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defTabSz="457200">
              <a:spcBef>
                <a:spcPct val="0"/>
              </a:spcBef>
              <a:buNone/>
              <a:defRPr sz="3600">
                <a:solidFill>
                  <a:schemeClr val="accent1"/>
                </a:solidFill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ÜRÜNLER</a:t>
            </a:r>
          </a:p>
        </p:txBody>
      </p:sp>
      <p:sp>
        <p:nvSpPr>
          <p:cNvPr id="2" name="İçerik Yer Tutucusu 1"/>
          <p:cNvSpPr>
            <a:spLocks noGrp="1"/>
          </p:cNvSpPr>
          <p:nvPr>
            <p:ph sz="quarter" idx="1"/>
          </p:nvPr>
        </p:nvSpPr>
        <p:spPr>
          <a:xfrm>
            <a:off x="2151797" y="1624084"/>
            <a:ext cx="7601803" cy="4667534"/>
          </a:xfrm>
        </p:spPr>
        <p:txBody>
          <a:bodyPr>
            <a:normAutofit lnSpcReduction="10000"/>
          </a:bodyPr>
          <a:lstStyle/>
          <a:p>
            <a:r>
              <a:rPr lang="tr-TR" sz="2800" dirty="0"/>
              <a:t>Düzenlenmiş ders </a:t>
            </a:r>
            <a:r>
              <a:rPr lang="tr-TR" sz="2800" dirty="0" smtClean="0"/>
              <a:t>notu, e-kitap</a:t>
            </a:r>
          </a:p>
          <a:p>
            <a:r>
              <a:rPr lang="tr-TR" sz="2800" dirty="0" smtClean="0"/>
              <a:t>Ders videosu</a:t>
            </a:r>
            <a:endParaRPr lang="tr-TR" sz="2800" dirty="0"/>
          </a:p>
          <a:p>
            <a:r>
              <a:rPr lang="tr-TR" sz="2800" dirty="0"/>
              <a:t>Belgesel</a:t>
            </a:r>
          </a:p>
          <a:p>
            <a:r>
              <a:rPr lang="tr-TR" sz="2800" dirty="0"/>
              <a:t>Kurgulu ders anlatımı</a:t>
            </a:r>
          </a:p>
          <a:p>
            <a:r>
              <a:rPr lang="tr-TR" sz="2800" dirty="0"/>
              <a:t>Kurgulanmış yerinde ders anlatımı</a:t>
            </a:r>
          </a:p>
          <a:p>
            <a:r>
              <a:rPr lang="tr-TR" sz="2800" dirty="0"/>
              <a:t>Yardımcı öğretim seti</a:t>
            </a:r>
          </a:p>
          <a:p>
            <a:r>
              <a:rPr lang="tr-TR" sz="2800" dirty="0"/>
              <a:t>Kişisel öğrenim seti</a:t>
            </a:r>
          </a:p>
          <a:p>
            <a:r>
              <a:rPr lang="tr-TR" sz="2800" dirty="0"/>
              <a:t>Etkileşimli tahtada ders </a:t>
            </a:r>
            <a:r>
              <a:rPr lang="tr-TR" sz="2800" dirty="0" smtClean="0"/>
              <a:t>anlatımı</a:t>
            </a:r>
          </a:p>
          <a:p>
            <a:r>
              <a:rPr lang="tr-TR" sz="2800" dirty="0" smtClean="0"/>
              <a:t>Soru bankası</a:t>
            </a:r>
            <a:endParaRPr lang="tr-TR" sz="2800" dirty="0"/>
          </a:p>
          <a:p>
            <a:pPr marL="0" indent="0">
              <a:buNone/>
            </a:pP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2020388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İhtiyaçlar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İnsan </a:t>
            </a:r>
            <a:r>
              <a:rPr lang="tr-T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Kaynağı</a:t>
            </a:r>
          </a:p>
          <a:p>
            <a:r>
              <a:rPr lang="tr-TR" sz="2800" dirty="0" smtClean="0"/>
              <a:t>Bu işleri kimler yapıyor ?</a:t>
            </a:r>
          </a:p>
          <a:p>
            <a:pPr lvl="1"/>
            <a:r>
              <a:rPr lang="tr-TR" sz="2400" dirty="0" smtClean="0"/>
              <a:t>Öğretim üyeleri ?</a:t>
            </a:r>
          </a:p>
          <a:p>
            <a:pPr lvl="1"/>
            <a:r>
              <a:rPr lang="tr-TR" sz="2400" dirty="0" smtClean="0"/>
              <a:t>Öğretim Görevlileri</a:t>
            </a:r>
            <a:r>
              <a:rPr lang="tr-TR" sz="2400" dirty="0"/>
              <a:t> ?</a:t>
            </a:r>
            <a:endParaRPr lang="tr-TR" sz="2400" dirty="0" smtClean="0"/>
          </a:p>
          <a:p>
            <a:pPr lvl="1"/>
            <a:r>
              <a:rPr lang="tr-TR" sz="2400" dirty="0" smtClean="0"/>
              <a:t>Asistanlar</a:t>
            </a:r>
            <a:r>
              <a:rPr lang="tr-TR" sz="2400" dirty="0"/>
              <a:t> ?</a:t>
            </a:r>
            <a:endParaRPr lang="tr-TR" sz="2400" dirty="0" smtClean="0"/>
          </a:p>
          <a:p>
            <a:pPr lvl="1"/>
            <a:r>
              <a:rPr lang="tr-TR" sz="2400" dirty="0" smtClean="0"/>
              <a:t>Memurlar</a:t>
            </a:r>
            <a:r>
              <a:rPr lang="tr-TR" sz="2400" dirty="0"/>
              <a:t> ?</a:t>
            </a:r>
            <a:endParaRPr lang="tr-TR" sz="2400" dirty="0" smtClean="0"/>
          </a:p>
          <a:p>
            <a:pPr lvl="1"/>
            <a:r>
              <a:rPr lang="tr-TR" sz="2400" dirty="0" smtClean="0"/>
              <a:t>Taşeron İşçileri</a:t>
            </a:r>
            <a:r>
              <a:rPr lang="tr-TR" sz="2400" dirty="0"/>
              <a:t> </a:t>
            </a:r>
            <a:r>
              <a:rPr lang="tr-TR" sz="2400" dirty="0" smtClean="0"/>
              <a:t>?</a:t>
            </a:r>
          </a:p>
          <a:p>
            <a:pPr lvl="1"/>
            <a:r>
              <a:rPr lang="tr-TR" sz="2400" dirty="0" smtClean="0"/>
              <a:t>Satın alma</a:t>
            </a:r>
            <a:r>
              <a:rPr lang="tr-TR" sz="2400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8996884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İhtiyaçlar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Standartlar</a:t>
            </a:r>
            <a:endParaRPr lang="tr-TR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tr-TR" sz="2400" dirty="0" smtClean="0"/>
              <a:t>Bu işlerin ne kadarı yapılmalı ?</a:t>
            </a:r>
          </a:p>
          <a:p>
            <a:pPr lvl="2"/>
            <a:r>
              <a:rPr lang="tr-TR" sz="2000" dirty="0" smtClean="0"/>
              <a:t>Hangi programlarda kaç tür içerik kullanılıyor ?</a:t>
            </a:r>
          </a:p>
          <a:p>
            <a:pPr lvl="1"/>
            <a:r>
              <a:rPr lang="tr-TR" sz="2400" dirty="0" smtClean="0">
                <a:latin typeface="+mn-lt"/>
              </a:rPr>
              <a:t>Bu işler nasıl yapılmalı ?</a:t>
            </a:r>
          </a:p>
          <a:p>
            <a:pPr lvl="2"/>
            <a:r>
              <a:rPr lang="tr-TR" sz="2200" dirty="0" smtClean="0"/>
              <a:t>Öğrencilere yapılan sunum ve içeriklerin kalitesi ?</a:t>
            </a:r>
          </a:p>
          <a:p>
            <a:pPr lvl="1"/>
            <a:r>
              <a:rPr lang="tr-TR" sz="2400" dirty="0" smtClean="0"/>
              <a:t>Öğrencilere neler sunulmalı ?</a:t>
            </a:r>
          </a:p>
          <a:p>
            <a:pPr lvl="2"/>
            <a:r>
              <a:rPr lang="tr-TR" sz="2200" dirty="0" smtClean="0"/>
              <a:t>Sunulan içeriklerle öğrenme hedeflerine ulaşım imkanı ?</a:t>
            </a:r>
            <a:endParaRPr lang="tr-TR" sz="2200" dirty="0"/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343943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2 İçerik Yer Tutucusu"/>
          <p:cNvSpPr>
            <a:spLocks noGrp="1"/>
          </p:cNvSpPr>
          <p:nvPr>
            <p:ph idx="1"/>
          </p:nvPr>
        </p:nvSpPr>
        <p:spPr>
          <a:xfrm>
            <a:off x="810491" y="1454726"/>
            <a:ext cx="9533981" cy="5142625"/>
          </a:xfrm>
        </p:spPr>
        <p:txBody>
          <a:bodyPr>
            <a:normAutofit/>
          </a:bodyPr>
          <a:lstStyle/>
          <a:p>
            <a:pPr lvl="0"/>
            <a:r>
              <a:rPr lang="tr-TR" sz="1800" b="1" dirty="0"/>
              <a:t>Sümerler ve </a:t>
            </a:r>
            <a:r>
              <a:rPr lang="tr-TR" sz="1800" b="1" dirty="0" smtClean="0"/>
              <a:t>Mısır’da </a:t>
            </a:r>
            <a:r>
              <a:rPr lang="tr-TR" sz="1800" b="1" dirty="0"/>
              <a:t>eğitim</a:t>
            </a:r>
            <a:endParaRPr lang="tr-TR" sz="1800" dirty="0"/>
          </a:p>
          <a:p>
            <a:pPr lvl="1"/>
            <a:r>
              <a:rPr lang="tr-TR" sz="1600" b="1" dirty="0"/>
              <a:t>Devlet memuru yetiştirme eğitimi</a:t>
            </a:r>
            <a:endParaRPr lang="tr-TR" sz="1600" dirty="0"/>
          </a:p>
          <a:p>
            <a:pPr lvl="1"/>
            <a:r>
              <a:rPr lang="tr-TR" sz="1600" b="1" dirty="0" smtClean="0"/>
              <a:t>Mısır’da </a:t>
            </a:r>
            <a:r>
              <a:rPr lang="tr-TR" sz="1600" b="1" dirty="0"/>
              <a:t>mühendislik eğitimi</a:t>
            </a:r>
            <a:endParaRPr lang="tr-TR" sz="1600" dirty="0"/>
          </a:p>
          <a:p>
            <a:pPr lvl="0"/>
            <a:r>
              <a:rPr lang="tr-TR" sz="1800" b="1" dirty="0"/>
              <a:t>Çin’de eğitim</a:t>
            </a:r>
            <a:endParaRPr lang="tr-TR" sz="1800" dirty="0"/>
          </a:p>
          <a:p>
            <a:pPr lvl="1"/>
            <a:r>
              <a:rPr lang="tr-TR" sz="1600" b="1" dirty="0"/>
              <a:t>Manevi değerler, felsefe ve erdem eğitimi</a:t>
            </a:r>
            <a:endParaRPr lang="tr-TR" sz="1600" dirty="0"/>
          </a:p>
          <a:p>
            <a:pPr lvl="1"/>
            <a:r>
              <a:rPr lang="tr-TR" sz="1600" b="1" dirty="0"/>
              <a:t>Gelenekçi ve topluma uyum için eğitim</a:t>
            </a:r>
            <a:endParaRPr lang="tr-TR" sz="1600" dirty="0"/>
          </a:p>
          <a:p>
            <a:pPr lvl="0"/>
            <a:r>
              <a:rPr lang="tr-TR" sz="1800" b="1" dirty="0"/>
              <a:t>Hintlilerde eğitim</a:t>
            </a:r>
            <a:endParaRPr lang="tr-TR" sz="1800" dirty="0"/>
          </a:p>
          <a:p>
            <a:pPr lvl="1"/>
            <a:r>
              <a:rPr lang="tr-TR" sz="1600" b="1" dirty="0"/>
              <a:t>Kast sistemi (sınıf farklılaşması)</a:t>
            </a:r>
            <a:endParaRPr lang="tr-TR" sz="1600" dirty="0"/>
          </a:p>
          <a:p>
            <a:pPr lvl="1"/>
            <a:r>
              <a:rPr lang="tr-TR" sz="1600" b="1" dirty="0"/>
              <a:t>Dünyevi ve maddi istek ve ihtiyaçları sınırlayacak bir anlayış kazandırma</a:t>
            </a:r>
            <a:endParaRPr lang="tr-TR" sz="1600" dirty="0"/>
          </a:p>
          <a:p>
            <a:pPr lvl="0"/>
            <a:r>
              <a:rPr lang="tr-TR" sz="1800" b="1" dirty="0"/>
              <a:t>Yunan eğitimi</a:t>
            </a:r>
            <a:endParaRPr lang="tr-TR" sz="1800" dirty="0"/>
          </a:p>
          <a:p>
            <a:pPr lvl="1"/>
            <a:r>
              <a:rPr lang="tr-TR" sz="1600" b="1" dirty="0"/>
              <a:t>Beden eğitimi</a:t>
            </a:r>
            <a:endParaRPr lang="tr-TR" sz="1600" dirty="0"/>
          </a:p>
          <a:p>
            <a:pPr lvl="1"/>
            <a:r>
              <a:rPr lang="tr-TR" sz="1600" b="1" dirty="0" smtClean="0"/>
              <a:t>Karakter </a:t>
            </a:r>
            <a:r>
              <a:rPr lang="tr-TR" sz="1600" b="1" dirty="0"/>
              <a:t>ve kişilik kazandırma</a:t>
            </a:r>
            <a:endParaRPr lang="tr-TR" sz="1600" dirty="0"/>
          </a:p>
        </p:txBody>
      </p:sp>
      <p:sp>
        <p:nvSpPr>
          <p:cNvPr id="9" name="5 Başlık"/>
          <p:cNvSpPr txBox="1">
            <a:spLocks/>
          </p:cNvSpPr>
          <p:nvPr/>
        </p:nvSpPr>
        <p:spPr bwMode="auto">
          <a:xfrm>
            <a:off x="727364" y="188640"/>
            <a:ext cx="95657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Geçmişte Eğitim</a:t>
            </a:r>
            <a:endParaRPr lang="tr-TR" sz="4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068075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İhtiyaçlar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Ücretlendirmeler</a:t>
            </a:r>
          </a:p>
          <a:p>
            <a:pPr lvl="1"/>
            <a:r>
              <a:rPr lang="tr-TR" sz="2200" dirty="0" smtClean="0"/>
              <a:t>Bu işleri yapanların istihdamı nasıl olmalı ?</a:t>
            </a:r>
          </a:p>
          <a:p>
            <a:pPr lvl="2"/>
            <a:r>
              <a:rPr lang="tr-TR" sz="2000" dirty="0" smtClean="0"/>
              <a:t>Özel yetenek ve beceri gerektiren işler mi ?</a:t>
            </a:r>
          </a:p>
          <a:p>
            <a:pPr lvl="1"/>
            <a:r>
              <a:rPr lang="tr-TR" sz="2200" dirty="0" smtClean="0"/>
              <a:t>Bu işleri yapmanın ücreti ne olmalı ?</a:t>
            </a:r>
          </a:p>
          <a:p>
            <a:pPr lvl="2"/>
            <a:r>
              <a:rPr lang="tr-TR" sz="2000" dirty="0" smtClean="0"/>
              <a:t>Standart kamu maaşı yeterlimi ?</a:t>
            </a:r>
          </a:p>
          <a:p>
            <a:pPr lvl="1"/>
            <a:r>
              <a:rPr lang="tr-TR" sz="2200" dirty="0" smtClean="0"/>
              <a:t>Bu sistemde çalışan öğretim üyelerinin ücretlendirmesi ?</a:t>
            </a:r>
          </a:p>
          <a:p>
            <a:pPr lvl="2"/>
            <a:r>
              <a:rPr lang="tr-TR" sz="2000" dirty="0" smtClean="0"/>
              <a:t>Telif, içerik, senaryo, tasarım, denetim, değerlendirme ücreti gerekli mi ?</a:t>
            </a:r>
          </a:p>
          <a:p>
            <a:pPr lvl="1"/>
            <a:endParaRPr lang="tr-TR" sz="2200" dirty="0"/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9375953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128589"/>
            <a:ext cx="8219256" cy="996156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r-TR" sz="3600" b="1" dirty="0" smtClean="0">
                <a:solidFill>
                  <a:schemeClr val="tx1"/>
                </a:solidFill>
              </a:rPr>
              <a:t>Geleceğe Yönelik Politikalar ?</a:t>
            </a:r>
            <a:endParaRPr lang="tr-TR" sz="3600" b="1" dirty="0">
              <a:solidFill>
                <a:schemeClr val="tx1"/>
              </a:solidFill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idx="1"/>
          </p:nvPr>
        </p:nvSpPr>
        <p:spPr>
          <a:xfrm>
            <a:off x="609600" y="1340768"/>
            <a:ext cx="10807699" cy="4608512"/>
          </a:xfrm>
        </p:spPr>
        <p:txBody>
          <a:bodyPr>
            <a:normAutofit/>
          </a:bodyPr>
          <a:lstStyle/>
          <a:p>
            <a:pPr>
              <a:lnSpc>
                <a:spcPct val="42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tr-TR" sz="1000" dirty="0"/>
          </a:p>
          <a:p>
            <a:pPr>
              <a:lnSpc>
                <a:spcPct val="42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tr-TR" sz="2400" b="1" dirty="0">
                <a:solidFill>
                  <a:srgbClr val="FF0000"/>
                </a:solidFill>
              </a:rPr>
              <a:t>Öğrenme </a:t>
            </a:r>
            <a:r>
              <a:rPr lang="tr-TR" sz="2400" b="1" dirty="0" smtClean="0">
                <a:solidFill>
                  <a:srgbClr val="FF0000"/>
                </a:solidFill>
              </a:rPr>
              <a:t>Hedeflerine </a:t>
            </a:r>
            <a:r>
              <a:rPr lang="tr-TR" sz="2400" b="1" dirty="0" smtClean="0">
                <a:solidFill>
                  <a:schemeClr val="tx2"/>
                </a:solidFill>
              </a:rPr>
              <a:t>Dayalı </a:t>
            </a:r>
            <a:r>
              <a:rPr lang="tr-TR" sz="2400" b="1" dirty="0">
                <a:solidFill>
                  <a:schemeClr val="tx2"/>
                </a:solidFill>
              </a:rPr>
              <a:t>Eğitim     </a:t>
            </a:r>
          </a:p>
          <a:p>
            <a:pPr>
              <a:lnSpc>
                <a:spcPct val="12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tr-TR" sz="2400" b="1" dirty="0">
                <a:solidFill>
                  <a:srgbClr val="FFC000"/>
                </a:solidFill>
              </a:rPr>
              <a:t>Öğrenci Merkezli Eğitim</a:t>
            </a:r>
          </a:p>
          <a:p>
            <a:pPr>
              <a:lnSpc>
                <a:spcPct val="12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tr-TR" sz="2400" b="1" dirty="0">
                <a:solidFill>
                  <a:srgbClr val="FFC000"/>
                </a:solidFill>
              </a:rPr>
              <a:t>Aktif Öğrenme </a:t>
            </a:r>
          </a:p>
          <a:p>
            <a:pPr>
              <a:lnSpc>
                <a:spcPct val="12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tr-TR" sz="2400" b="1" dirty="0">
                <a:solidFill>
                  <a:srgbClr val="FFC000"/>
                </a:solidFill>
              </a:rPr>
              <a:t>Buna Uygun Fiziki </a:t>
            </a:r>
            <a:r>
              <a:rPr lang="tr-TR" sz="2400" b="1" dirty="0" smtClean="0">
                <a:solidFill>
                  <a:srgbClr val="FFC000"/>
                </a:solidFill>
              </a:rPr>
              <a:t>Altyapı ?</a:t>
            </a:r>
            <a:endParaRPr lang="tr-TR" sz="2400" b="1" dirty="0">
              <a:solidFill>
                <a:srgbClr val="FFC000"/>
              </a:solidFill>
            </a:endParaRPr>
          </a:p>
          <a:p>
            <a:pPr>
              <a:lnSpc>
                <a:spcPct val="12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tr-TR" sz="2400" b="1" dirty="0">
                <a:solidFill>
                  <a:srgbClr val="7030A0"/>
                </a:solidFill>
              </a:rPr>
              <a:t>Örgün </a:t>
            </a:r>
            <a:r>
              <a:rPr lang="tr-TR" sz="2400" b="1" dirty="0">
                <a:solidFill>
                  <a:schemeClr val="tx2"/>
                </a:solidFill>
              </a:rPr>
              <a:t>Yaygın </a:t>
            </a:r>
            <a:r>
              <a:rPr lang="tr-TR" sz="2400" b="1" dirty="0" err="1">
                <a:solidFill>
                  <a:srgbClr val="7030A0"/>
                </a:solidFill>
              </a:rPr>
              <a:t>Hayatboyu</a:t>
            </a:r>
            <a:r>
              <a:rPr lang="tr-TR" sz="2400" b="1" dirty="0">
                <a:solidFill>
                  <a:srgbClr val="7030A0"/>
                </a:solidFill>
              </a:rPr>
              <a:t> </a:t>
            </a:r>
            <a:r>
              <a:rPr lang="tr-TR" sz="2400" b="1" dirty="0">
                <a:solidFill>
                  <a:schemeClr val="tx2"/>
                </a:solidFill>
              </a:rPr>
              <a:t>Öğrenmeyi  Kapsayan Esnek </a:t>
            </a:r>
            <a:r>
              <a:rPr lang="tr-TR" sz="2400" b="1" dirty="0" smtClean="0">
                <a:solidFill>
                  <a:schemeClr val="tx2"/>
                </a:solidFill>
              </a:rPr>
              <a:t>Öğrenme</a:t>
            </a:r>
            <a:endParaRPr lang="tr-TR" sz="2400" b="1" dirty="0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tr-TR" sz="2400" b="1" dirty="0">
                <a:solidFill>
                  <a:srgbClr val="FFC000"/>
                </a:solidFill>
              </a:rPr>
              <a:t>Öğrenme, Öğretme </a:t>
            </a:r>
            <a:r>
              <a:rPr lang="tr-TR" sz="2400" b="1" dirty="0">
                <a:solidFill>
                  <a:schemeClr val="tx2"/>
                </a:solidFill>
              </a:rPr>
              <a:t>ve  </a:t>
            </a:r>
            <a:r>
              <a:rPr lang="tr-TR" sz="2400" b="1" dirty="0">
                <a:solidFill>
                  <a:srgbClr val="FF0000"/>
                </a:solidFill>
              </a:rPr>
              <a:t>Değerlendirtme</a:t>
            </a:r>
            <a:r>
              <a:rPr lang="tr-TR" sz="2400" b="1" dirty="0">
                <a:solidFill>
                  <a:schemeClr val="tx2"/>
                </a:solidFill>
              </a:rPr>
              <a:t> Metotları</a:t>
            </a:r>
          </a:p>
          <a:p>
            <a:pPr lvl="1">
              <a:lnSpc>
                <a:spcPct val="12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tr-TR" sz="2400" b="1" dirty="0">
                <a:solidFill>
                  <a:schemeClr val="tx2"/>
                </a:solidFill>
              </a:rPr>
              <a:t>Kalite Güvencesi </a:t>
            </a:r>
          </a:p>
          <a:p>
            <a:pPr lvl="1">
              <a:lnSpc>
                <a:spcPct val="12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tr-TR" sz="2400" b="1" dirty="0">
                <a:solidFill>
                  <a:schemeClr val="tx2"/>
                </a:solidFill>
              </a:rPr>
              <a:t>Akreditasyon</a:t>
            </a:r>
            <a:endParaRPr lang="tr-TR" sz="1000" dirty="0"/>
          </a:p>
        </p:txBody>
      </p:sp>
    </p:spTree>
    <p:extLst>
      <p:ext uri="{BB962C8B-B14F-4D97-AF65-F5344CB8AC3E}">
        <p14:creationId xmlns:p14="http://schemas.microsoft.com/office/powerpoint/2010/main" val="26453196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Eğitimin Amaçları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727364" y="1620982"/>
            <a:ext cx="9483436" cy="5048378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150000"/>
              </a:lnSpc>
            </a:pPr>
            <a:r>
              <a:rPr lang="tr-TR" b="1" dirty="0">
                <a:solidFill>
                  <a:srgbClr val="FF0000"/>
                </a:solidFill>
              </a:rPr>
              <a:t>EĞİTİMİN SOSYO-KÜLTÜREL AMACI</a:t>
            </a:r>
          </a:p>
          <a:p>
            <a:pPr lvl="1" eaLnBrk="1" hangingPunct="1">
              <a:lnSpc>
                <a:spcPct val="150000"/>
              </a:lnSpc>
            </a:pPr>
            <a:r>
              <a:rPr lang="tr-TR" sz="2000" dirty="0"/>
              <a:t>Toplum kültürünün aktarılması,</a:t>
            </a:r>
          </a:p>
          <a:p>
            <a:pPr lvl="1" eaLnBrk="1" hangingPunct="1">
              <a:lnSpc>
                <a:spcPct val="150000"/>
              </a:lnSpc>
            </a:pPr>
            <a:r>
              <a:rPr lang="tr-TR" sz="2000" dirty="0"/>
              <a:t>Bireyi sosyalleştirme</a:t>
            </a:r>
          </a:p>
          <a:p>
            <a:pPr lvl="1" eaLnBrk="1" hangingPunct="1">
              <a:lnSpc>
                <a:spcPct val="150000"/>
              </a:lnSpc>
            </a:pPr>
            <a:r>
              <a:rPr lang="tr-TR" sz="2000" dirty="0"/>
              <a:t>Toplumsal değişimi ve uyumu sağlama</a:t>
            </a:r>
          </a:p>
          <a:p>
            <a:pPr lvl="1" eaLnBrk="1" hangingPunct="1">
              <a:lnSpc>
                <a:spcPct val="150000"/>
              </a:lnSpc>
            </a:pPr>
            <a:r>
              <a:rPr lang="tr-TR" sz="2000" dirty="0"/>
              <a:t>Yenilikçi birey yetiştirme</a:t>
            </a:r>
          </a:p>
          <a:p>
            <a:pPr eaLnBrk="1" hangingPunct="1">
              <a:lnSpc>
                <a:spcPct val="150000"/>
              </a:lnSpc>
            </a:pPr>
            <a:r>
              <a:rPr lang="tr-TR" b="1" dirty="0">
                <a:solidFill>
                  <a:srgbClr val="FF0000"/>
                </a:solidFill>
              </a:rPr>
              <a:t>EĞİTİMİN SİYASAL  AMACI</a:t>
            </a:r>
            <a:endParaRPr lang="tr-TR" dirty="0"/>
          </a:p>
          <a:p>
            <a:pPr lvl="1" eaLnBrk="1" hangingPunct="1">
              <a:lnSpc>
                <a:spcPct val="150000"/>
              </a:lnSpc>
            </a:pPr>
            <a:r>
              <a:rPr lang="tr-TR" sz="2000" dirty="0"/>
              <a:t>Yasalara bağlı, </a:t>
            </a:r>
            <a:r>
              <a:rPr lang="tr-TR" sz="2000" dirty="0" smtClean="0"/>
              <a:t>hukukun </a:t>
            </a:r>
            <a:r>
              <a:rPr lang="tr-TR" sz="2000" dirty="0"/>
              <a:t>üstünlüğünü benimsemiş,  demokratik davranış geliştirmiş bireyler yetiştirme</a:t>
            </a:r>
          </a:p>
          <a:p>
            <a:pPr lvl="1" eaLnBrk="1" hangingPunct="1">
              <a:lnSpc>
                <a:spcPct val="150000"/>
              </a:lnSpc>
            </a:pPr>
            <a:r>
              <a:rPr lang="tr-TR" sz="2000" dirty="0"/>
              <a:t>Bireylerin hak ve sorumluluklarını anlamasını sağlama</a:t>
            </a:r>
          </a:p>
          <a:p>
            <a:pPr lvl="1" eaLnBrk="1" hangingPunct="1">
              <a:lnSpc>
                <a:spcPct val="150000"/>
              </a:lnSpc>
            </a:pPr>
            <a:r>
              <a:rPr lang="tr-TR" sz="2000" dirty="0"/>
              <a:t>Toplumsal dayanışmayı sağlama</a:t>
            </a:r>
          </a:p>
          <a:p>
            <a:pPr eaLnBrk="1" hangingPunct="1">
              <a:lnSpc>
                <a:spcPct val="150000"/>
              </a:lnSpc>
            </a:pPr>
            <a:r>
              <a:rPr lang="tr-TR" b="1" dirty="0">
                <a:solidFill>
                  <a:srgbClr val="FF0000"/>
                </a:solidFill>
              </a:rPr>
              <a:t>EĞİTİMİN EKONOMİK AMACI</a:t>
            </a:r>
            <a:endParaRPr lang="tr-TR" dirty="0"/>
          </a:p>
          <a:p>
            <a:pPr lvl="1" eaLnBrk="1" hangingPunct="1">
              <a:lnSpc>
                <a:spcPct val="150000"/>
              </a:lnSpc>
            </a:pPr>
            <a:r>
              <a:rPr lang="tr-TR" sz="2000" dirty="0"/>
              <a:t>Ekonomik yapının ihtiyaç duyduğu nitelikte birey yetiştirme</a:t>
            </a:r>
          </a:p>
          <a:p>
            <a:pPr lvl="1" eaLnBrk="1" hangingPunct="1">
              <a:lnSpc>
                <a:spcPct val="150000"/>
              </a:lnSpc>
            </a:pPr>
            <a:r>
              <a:rPr lang="tr-TR" sz="2000" dirty="0"/>
              <a:t>Üretken bireyler yetiştirme</a:t>
            </a:r>
          </a:p>
        </p:txBody>
      </p:sp>
    </p:spTree>
    <p:extLst>
      <p:ext uri="{BB962C8B-B14F-4D97-AF65-F5344CB8AC3E}">
        <p14:creationId xmlns:p14="http://schemas.microsoft.com/office/powerpoint/2010/main" val="671138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748145" y="548680"/>
            <a:ext cx="9380303" cy="590465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defRPr/>
            </a:pPr>
            <a:r>
              <a:rPr lang="tr-TR" b="1" dirty="0">
                <a:solidFill>
                  <a:srgbClr val="FF0000"/>
                </a:solidFill>
              </a:rPr>
              <a:t>EĞİTİMİN AÇIK İŞLEVLERİ</a:t>
            </a:r>
          </a:p>
          <a:p>
            <a:pPr lvl="1">
              <a:lnSpc>
                <a:spcPct val="150000"/>
              </a:lnSpc>
              <a:defRPr/>
            </a:pPr>
            <a:r>
              <a:rPr lang="tr-TR" sz="2000" b="1" dirty="0"/>
              <a:t>Kültür biriktirme ve aktarma</a:t>
            </a:r>
          </a:p>
          <a:p>
            <a:pPr lvl="1">
              <a:lnSpc>
                <a:spcPct val="150000"/>
              </a:lnSpc>
              <a:defRPr/>
            </a:pPr>
            <a:r>
              <a:rPr lang="tr-TR" sz="2000" b="1" dirty="0"/>
              <a:t>Yenilikçi ve </a:t>
            </a:r>
            <a:r>
              <a:rPr lang="tr-TR" sz="2000" b="1" dirty="0" smtClean="0"/>
              <a:t>girişimci bireyler </a:t>
            </a:r>
            <a:r>
              <a:rPr lang="tr-TR" sz="2000" b="1" dirty="0"/>
              <a:t>yetiştirme</a:t>
            </a:r>
          </a:p>
          <a:p>
            <a:pPr lvl="1">
              <a:lnSpc>
                <a:spcPct val="150000"/>
              </a:lnSpc>
              <a:defRPr/>
            </a:pPr>
            <a:r>
              <a:rPr lang="tr-TR" sz="2000" b="1" dirty="0"/>
              <a:t>Eğitimin Siyasal işlevi</a:t>
            </a:r>
          </a:p>
          <a:p>
            <a:pPr lvl="2">
              <a:lnSpc>
                <a:spcPct val="150000"/>
              </a:lnSpc>
              <a:defRPr/>
            </a:pPr>
            <a:r>
              <a:rPr lang="tr-TR" sz="2000" b="1" dirty="0">
                <a:solidFill>
                  <a:schemeClr val="accent3"/>
                </a:solidFill>
              </a:rPr>
              <a:t>Siyasal sistemi koruma </a:t>
            </a:r>
            <a:r>
              <a:rPr lang="tr-TR" sz="2000" b="1" dirty="0" smtClean="0">
                <a:solidFill>
                  <a:schemeClr val="accent3"/>
                </a:solidFill>
              </a:rPr>
              <a:t>(Sisteme </a:t>
            </a:r>
            <a:r>
              <a:rPr lang="tr-TR" sz="2000" b="1" dirty="0">
                <a:solidFill>
                  <a:schemeClr val="accent3"/>
                </a:solidFill>
              </a:rPr>
              <a:t>sadakati </a:t>
            </a:r>
            <a:r>
              <a:rPr lang="tr-TR" sz="2000" b="1" dirty="0" smtClean="0">
                <a:solidFill>
                  <a:schemeClr val="accent3"/>
                </a:solidFill>
              </a:rPr>
              <a:t>sağlama)</a:t>
            </a:r>
            <a:endParaRPr lang="tr-TR" sz="2000" b="1" dirty="0">
              <a:solidFill>
                <a:schemeClr val="accent3"/>
              </a:solidFill>
            </a:endParaRPr>
          </a:p>
          <a:p>
            <a:pPr lvl="2">
              <a:lnSpc>
                <a:spcPct val="150000"/>
              </a:lnSpc>
              <a:defRPr/>
            </a:pPr>
            <a:r>
              <a:rPr lang="tr-TR" sz="2000" b="1" dirty="0">
                <a:solidFill>
                  <a:schemeClr val="accent3"/>
                </a:solidFill>
              </a:rPr>
              <a:t>Siyasetçi ve liderlerin seçimi ve eğitimi</a:t>
            </a:r>
          </a:p>
          <a:p>
            <a:pPr lvl="1">
              <a:lnSpc>
                <a:spcPct val="150000"/>
              </a:lnSpc>
              <a:defRPr/>
            </a:pPr>
            <a:r>
              <a:rPr lang="tr-TR" sz="2000" b="1" dirty="0"/>
              <a:t>Eğitimin Seçme işlevi</a:t>
            </a:r>
          </a:p>
          <a:p>
            <a:pPr>
              <a:lnSpc>
                <a:spcPct val="150000"/>
              </a:lnSpc>
              <a:defRPr/>
            </a:pPr>
            <a:r>
              <a:rPr lang="tr-TR" b="1" dirty="0">
                <a:solidFill>
                  <a:srgbClr val="FF0000"/>
                </a:solidFill>
              </a:rPr>
              <a:t>EĞİTİMİN GİZLİ </a:t>
            </a:r>
            <a:r>
              <a:rPr lang="tr-TR" b="1" dirty="0" smtClean="0">
                <a:solidFill>
                  <a:srgbClr val="FF0000"/>
                </a:solidFill>
              </a:rPr>
              <a:t>İŞLEVLERİ</a:t>
            </a:r>
            <a:endParaRPr lang="tr-TR" b="1" dirty="0">
              <a:solidFill>
                <a:srgbClr val="FF0000"/>
              </a:solidFill>
            </a:endParaRPr>
          </a:p>
          <a:p>
            <a:pPr lvl="1">
              <a:lnSpc>
                <a:spcPct val="150000"/>
              </a:lnSpc>
              <a:defRPr/>
            </a:pPr>
            <a:r>
              <a:rPr lang="tr-TR" sz="2000" b="1" dirty="0">
                <a:solidFill>
                  <a:srgbClr val="FFFF00"/>
                </a:solidFill>
              </a:rPr>
              <a:t>Eş seçme</a:t>
            </a:r>
          </a:p>
          <a:p>
            <a:pPr lvl="1">
              <a:lnSpc>
                <a:spcPct val="150000"/>
              </a:lnSpc>
              <a:defRPr/>
            </a:pPr>
            <a:r>
              <a:rPr lang="tr-TR" sz="2000" b="1" dirty="0">
                <a:solidFill>
                  <a:srgbClr val="FFFF00"/>
                </a:solidFill>
              </a:rPr>
              <a:t>Tanıdık sağlama</a:t>
            </a:r>
          </a:p>
          <a:p>
            <a:pPr lvl="1">
              <a:lnSpc>
                <a:spcPct val="150000"/>
              </a:lnSpc>
              <a:defRPr/>
            </a:pPr>
            <a:r>
              <a:rPr lang="tr-TR" sz="2000" b="1" dirty="0">
                <a:solidFill>
                  <a:srgbClr val="FFFF00"/>
                </a:solidFill>
              </a:rPr>
              <a:t>Statü kazandırma</a:t>
            </a:r>
          </a:p>
          <a:p>
            <a:pPr lvl="1">
              <a:lnSpc>
                <a:spcPct val="150000"/>
              </a:lnSpc>
              <a:defRPr/>
            </a:pPr>
            <a:r>
              <a:rPr lang="tr-TR" sz="2000" b="1" dirty="0">
                <a:solidFill>
                  <a:srgbClr val="FFFF00"/>
                </a:solidFill>
              </a:rPr>
              <a:t>İşsizliği önleme</a:t>
            </a:r>
          </a:p>
          <a:p>
            <a:pPr lvl="1">
              <a:lnSpc>
                <a:spcPct val="150000"/>
              </a:lnSpc>
              <a:defRPr/>
            </a:pPr>
            <a:r>
              <a:rPr lang="tr-TR" sz="2000" b="1" dirty="0" smtClean="0">
                <a:solidFill>
                  <a:srgbClr val="FFFF00"/>
                </a:solidFill>
              </a:rPr>
              <a:t>Çocuk </a:t>
            </a:r>
            <a:r>
              <a:rPr lang="tr-TR" sz="2000" b="1" dirty="0">
                <a:solidFill>
                  <a:srgbClr val="FFFF00"/>
                </a:solidFill>
              </a:rPr>
              <a:t>bakıcılığı</a:t>
            </a:r>
          </a:p>
        </p:txBody>
      </p:sp>
    </p:spTree>
    <p:extLst>
      <p:ext uri="{BB962C8B-B14F-4D97-AF65-F5344CB8AC3E}">
        <p14:creationId xmlns:p14="http://schemas.microsoft.com/office/powerpoint/2010/main" val="2216114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Yüksek Öğretim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Meslek edindirme ?</a:t>
            </a:r>
          </a:p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Bilgi artırma</a:t>
            </a:r>
          </a:p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Kültür sağlama</a:t>
            </a:r>
          </a:p>
          <a:p>
            <a:r>
              <a:rPr lang="tr-T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Sosyal ve </a:t>
            </a:r>
            <a:r>
              <a:rPr lang="tr-TR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mental</a:t>
            </a:r>
            <a:r>
              <a:rPr lang="tr-T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kapasitesi yüksek bireyler yetiştirme</a:t>
            </a:r>
          </a:p>
          <a:p>
            <a:endPara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Diploma Programı == </a:t>
            </a:r>
            <a:r>
              <a:rPr lang="tr-T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Öğrenme Hedefleri</a:t>
            </a:r>
          </a:p>
          <a:p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r-T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Öğrenme Hedefleri 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== Mesleki veya Sosyal Yeterlilikler</a:t>
            </a:r>
          </a:p>
          <a:p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Kazanılan Yeterliliklerin Ölçümü =?= </a:t>
            </a:r>
            <a:r>
              <a:rPr lang="tr-T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Öğrenme Hedefleri</a:t>
            </a:r>
            <a:endParaRPr lang="tr-TR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2840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2209800" y="654050"/>
            <a:ext cx="7772400" cy="1144588"/>
          </a:xfrm>
          <a:ln/>
        </p:spPr>
        <p:txBody>
          <a:bodyPr vert="horz" lIns="0" tIns="0" rIns="0" bIns="0" rtlCol="0" anchor="t">
            <a:noAutofit/>
          </a:bodyPr>
          <a:lstStyle/>
          <a:p>
            <a:endParaRPr lang="tr-TR" noProof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5560" y="188640"/>
            <a:ext cx="7452320" cy="65906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179933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2400299" y="356756"/>
            <a:ext cx="7010400" cy="1312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2500"/>
              </a:spcBef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FFFFFF"/>
                </a:solidFill>
              </a:rPr>
              <a:t>ÖĞRENME SÜRECİNİN DOĞASI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891145" y="2500747"/>
            <a:ext cx="8028709" cy="28645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2250"/>
              </a:spcBef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dirty="0" err="1">
                <a:solidFill>
                  <a:srgbClr val="FFFFFF"/>
                </a:solidFill>
              </a:rPr>
              <a:t>Öğrenme</a:t>
            </a:r>
            <a:r>
              <a:rPr lang="en-GB" sz="3600" b="1" dirty="0">
                <a:solidFill>
                  <a:srgbClr val="FFFFFF"/>
                </a:solidFill>
              </a:rPr>
              <a:t>, </a:t>
            </a:r>
            <a:r>
              <a:rPr lang="en-GB" sz="3600" b="1" dirty="0" err="1">
                <a:solidFill>
                  <a:srgbClr val="FFFFFF"/>
                </a:solidFill>
              </a:rPr>
              <a:t>bireyin</a:t>
            </a:r>
            <a:r>
              <a:rPr lang="en-GB" sz="3600" b="1" dirty="0">
                <a:solidFill>
                  <a:srgbClr val="FFFFFF"/>
                </a:solidFill>
              </a:rPr>
              <a:t> </a:t>
            </a:r>
            <a:r>
              <a:rPr lang="en-GB" sz="3600" b="1" dirty="0" err="1">
                <a:solidFill>
                  <a:srgbClr val="FFFFFF"/>
                </a:solidFill>
              </a:rPr>
              <a:t>kendi</a:t>
            </a:r>
            <a:r>
              <a:rPr lang="en-GB" sz="3600" b="1" dirty="0">
                <a:solidFill>
                  <a:srgbClr val="FFFFFF"/>
                </a:solidFill>
              </a:rPr>
              <a:t> </a:t>
            </a:r>
            <a:r>
              <a:rPr lang="en-GB" sz="3600" b="1" dirty="0" err="1">
                <a:solidFill>
                  <a:srgbClr val="FFFFFF"/>
                </a:solidFill>
              </a:rPr>
              <a:t>algıları</a:t>
            </a:r>
            <a:r>
              <a:rPr lang="en-GB" sz="3600" b="1" dirty="0">
                <a:solidFill>
                  <a:srgbClr val="FFFFFF"/>
                </a:solidFill>
              </a:rPr>
              <a:t>, </a:t>
            </a:r>
            <a:r>
              <a:rPr lang="en-GB" sz="3600" b="1" dirty="0" err="1">
                <a:solidFill>
                  <a:srgbClr val="FFFFFF"/>
                </a:solidFill>
              </a:rPr>
              <a:t>düşünceleri</a:t>
            </a:r>
            <a:r>
              <a:rPr lang="en-GB" sz="3600" b="1" dirty="0">
                <a:solidFill>
                  <a:srgbClr val="FFFFFF"/>
                </a:solidFill>
              </a:rPr>
              <a:t> ve </a:t>
            </a:r>
            <a:r>
              <a:rPr lang="en-GB" sz="3600" b="1" dirty="0" err="1">
                <a:solidFill>
                  <a:srgbClr val="FFFFFF"/>
                </a:solidFill>
              </a:rPr>
              <a:t>duygularından</a:t>
            </a:r>
            <a:r>
              <a:rPr lang="en-GB" sz="3600" b="1" dirty="0">
                <a:solidFill>
                  <a:srgbClr val="FFFFFF"/>
                </a:solidFill>
              </a:rPr>
              <a:t> </a:t>
            </a:r>
            <a:r>
              <a:rPr lang="en-GB" sz="3600" b="1" dirty="0" err="1">
                <a:solidFill>
                  <a:srgbClr val="FFFFFF"/>
                </a:solidFill>
              </a:rPr>
              <a:t>süzerek</a:t>
            </a:r>
            <a:r>
              <a:rPr lang="en-GB" sz="3600" b="1" dirty="0">
                <a:solidFill>
                  <a:srgbClr val="FFFFFF"/>
                </a:solidFill>
              </a:rPr>
              <a:t> </a:t>
            </a:r>
            <a:r>
              <a:rPr lang="en-GB" sz="3600" b="1" dirty="0" err="1">
                <a:solidFill>
                  <a:srgbClr val="FFFFFF"/>
                </a:solidFill>
              </a:rPr>
              <a:t>edindiği</a:t>
            </a:r>
            <a:r>
              <a:rPr lang="en-GB" sz="3600" b="1" dirty="0">
                <a:solidFill>
                  <a:srgbClr val="FFFFFF"/>
                </a:solidFill>
              </a:rPr>
              <a:t> </a:t>
            </a:r>
            <a:r>
              <a:rPr lang="en-GB" sz="3600" b="1" dirty="0" err="1">
                <a:solidFill>
                  <a:srgbClr val="FFFFFF"/>
                </a:solidFill>
              </a:rPr>
              <a:t>bilgi</a:t>
            </a:r>
            <a:r>
              <a:rPr lang="en-GB" sz="3600" b="1" dirty="0">
                <a:solidFill>
                  <a:srgbClr val="FFFFFF"/>
                </a:solidFill>
              </a:rPr>
              <a:t> ve </a:t>
            </a:r>
            <a:r>
              <a:rPr lang="en-GB" sz="3600" b="1" dirty="0" err="1">
                <a:solidFill>
                  <a:srgbClr val="FFFFFF"/>
                </a:solidFill>
              </a:rPr>
              <a:t>deneyimlerden</a:t>
            </a:r>
            <a:r>
              <a:rPr lang="en-GB" sz="3600" b="1" dirty="0">
                <a:solidFill>
                  <a:srgbClr val="FFFFFF"/>
                </a:solidFill>
              </a:rPr>
              <a:t> </a:t>
            </a:r>
            <a:r>
              <a:rPr lang="en-GB" sz="3600" b="1" dirty="0" err="1">
                <a:solidFill>
                  <a:srgbClr val="FFFFFF"/>
                </a:solidFill>
              </a:rPr>
              <a:t>anlamı</a:t>
            </a:r>
            <a:r>
              <a:rPr lang="en-GB" sz="3600" b="1" dirty="0">
                <a:solidFill>
                  <a:srgbClr val="FFFFFF"/>
                </a:solidFill>
              </a:rPr>
              <a:t> </a:t>
            </a:r>
            <a:r>
              <a:rPr lang="en-GB" sz="3600" b="1" dirty="0" err="1">
                <a:solidFill>
                  <a:srgbClr val="FFFFFF"/>
                </a:solidFill>
              </a:rPr>
              <a:t>keşfetmesi</a:t>
            </a:r>
            <a:r>
              <a:rPr lang="en-GB" sz="3600" b="1" dirty="0">
                <a:solidFill>
                  <a:srgbClr val="FFFFFF"/>
                </a:solidFill>
              </a:rPr>
              <a:t> ve </a:t>
            </a:r>
            <a:r>
              <a:rPr lang="en-GB" sz="3600" b="1" dirty="0" err="1">
                <a:solidFill>
                  <a:srgbClr val="FFFFFF"/>
                </a:solidFill>
              </a:rPr>
              <a:t>yapılandırması</a:t>
            </a:r>
            <a:r>
              <a:rPr lang="en-GB" sz="3600" b="1" dirty="0">
                <a:solidFill>
                  <a:srgbClr val="FFFFFF"/>
                </a:solidFill>
              </a:rPr>
              <a:t> </a:t>
            </a:r>
            <a:r>
              <a:rPr lang="en-GB" sz="3600" b="1" dirty="0" err="1">
                <a:solidFill>
                  <a:srgbClr val="FFFFFF"/>
                </a:solidFill>
              </a:rPr>
              <a:t>sürecidir</a:t>
            </a:r>
            <a:r>
              <a:rPr lang="en-GB" sz="3600" b="1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81712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İyon">
  <a:themeElements>
    <a:clrScheme name="İy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İy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İy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118</TotalTime>
  <Words>669</Words>
  <Application>Microsoft Office PowerPoint</Application>
  <PresentationFormat>Widescreen</PresentationFormat>
  <Paragraphs>173</Paragraphs>
  <Slides>41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Algerian</vt:lpstr>
      <vt:lpstr>Arial</vt:lpstr>
      <vt:lpstr>Calibri</vt:lpstr>
      <vt:lpstr>Century Gothic</vt:lpstr>
      <vt:lpstr>Times New Roman</vt:lpstr>
      <vt:lpstr>Trebuchet MS</vt:lpstr>
      <vt:lpstr>Wingdings</vt:lpstr>
      <vt:lpstr>Wingdings 3</vt:lpstr>
      <vt:lpstr>İyon</vt:lpstr>
      <vt:lpstr>“Türkiye’de Üniversitelerde Uzaktan Eğitimin Mevcut Durumu Bağlamında Geleceğe Yönelik Politikalar Nasıl Oluşturulmalı?”</vt:lpstr>
      <vt:lpstr>Sunum Planı</vt:lpstr>
      <vt:lpstr>Eğitim</vt:lpstr>
      <vt:lpstr>PowerPoint Presentation</vt:lpstr>
      <vt:lpstr>Eğitimin Amaçları</vt:lpstr>
      <vt:lpstr>PowerPoint Presentation</vt:lpstr>
      <vt:lpstr>Yüksek Öğretim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Uzaktan Eğitim</vt:lpstr>
      <vt:lpstr>Öğrenme ve içerik geliştirme teknolojileri (Öğrenme İklimi Yaygınlaşması)</vt:lpstr>
      <vt:lpstr>Uzaktan eğitim nedir?</vt:lpstr>
      <vt:lpstr>PowerPoint Presentation</vt:lpstr>
      <vt:lpstr>PowerPoint Presentation</vt:lpstr>
      <vt:lpstr>PowerPoint Presentation</vt:lpstr>
      <vt:lpstr>Booklet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EĞİTİMDE YAZIDAN HAREKETE</vt:lpstr>
      <vt:lpstr>PowerPoint Presentation</vt:lpstr>
      <vt:lpstr>İstanbul Üniversitesi Programları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İhtiyaçlar</vt:lpstr>
      <vt:lpstr>İhtiyaçlar</vt:lpstr>
      <vt:lpstr>İhtiyaçlar</vt:lpstr>
      <vt:lpstr>Geleceğe Yönelik Politikalar 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“Türkiye’de Üniversitelerde Uzaktan Eğitimin Mevcut Durumu Bağlamında Geleceğe Yönelik Politikalar Nasıl Oluşturulmalı?”</dc:title>
  <dc:creator>Alper CİHAN</dc:creator>
  <cp:lastModifiedBy>MFBARIS</cp:lastModifiedBy>
  <cp:revision>22</cp:revision>
  <dcterms:created xsi:type="dcterms:W3CDTF">2013-10-30T22:51:12Z</dcterms:created>
  <dcterms:modified xsi:type="dcterms:W3CDTF">2013-11-21T14:22:37Z</dcterms:modified>
</cp:coreProperties>
</file>