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98" r:id="rId6"/>
    <p:sldId id="302" r:id="rId7"/>
    <p:sldId id="289" r:id="rId8"/>
    <p:sldId id="299" r:id="rId9"/>
    <p:sldId id="290" r:id="rId10"/>
    <p:sldId id="300" r:id="rId11"/>
    <p:sldId id="288" r:id="rId12"/>
    <p:sldId id="291" r:id="rId13"/>
    <p:sldId id="281" r:id="rId14"/>
    <p:sldId id="282" r:id="rId15"/>
    <p:sldId id="286" r:id="rId16"/>
    <p:sldId id="301" r:id="rId17"/>
    <p:sldId id="285" r:id="rId18"/>
    <p:sldId id="272" r:id="rId19"/>
    <p:sldId id="267" r:id="rId20"/>
    <p:sldId id="296" r:id="rId21"/>
    <p:sldId id="297" r:id="rId22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84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B9D"/>
    <a:srgbClr val="FFD1E8"/>
    <a:srgbClr val="6699FF"/>
    <a:srgbClr val="FFCC66"/>
    <a:srgbClr val="FF7C80"/>
    <a:srgbClr val="FF99CC"/>
    <a:srgbClr val="FF5050"/>
    <a:srgbClr val="99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>
      <p:cViewPr>
        <p:scale>
          <a:sx n="63" d="100"/>
          <a:sy n="63" d="100"/>
        </p:scale>
        <p:origin x="-790" y="-202"/>
      </p:cViewPr>
      <p:guideLst>
        <p:guide orient="horz" pos="2160"/>
        <p:guide pos="3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54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rgbClr val="FF7C80"/>
              </a:solidFill>
            </a:ln>
            <a:effectLst/>
          </c:spPr>
          <c:marker>
            <c:spPr>
              <a:ln w="3810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3.5612795970025563E-2"/>
                  <c:y val="-7.885102223931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551112023574953E-2"/>
                  <c:y val="-4.7202861629173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837206158129429E-2"/>
                  <c:y val="-5.737738736140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215692263781054E-2"/>
                  <c:y val="-5.9639572518105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3594278517902877E-2"/>
                  <c:y val="-3.760334551047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461</c:v>
                </c:pt>
                <c:pt idx="2">
                  <c:v>824</c:v>
                </c:pt>
                <c:pt idx="3" formatCode="#,##0">
                  <c:v>1200</c:v>
                </c:pt>
                <c:pt idx="4" formatCode="#,##0">
                  <c:v>1600</c:v>
                </c:pt>
                <c:pt idx="5" formatCode="#,##0">
                  <c:v>1726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73-4807-BB1E-DEEDA150B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19050">
              <a:gradFill>
                <a:gsLst>
                  <a:gs pos="8661">
                    <a:srgbClr val="9ACBD7"/>
                  </a:gs>
                  <a:gs pos="16850">
                    <a:srgbClr val="A1CED9"/>
                  </a:gs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bevel/>
              <a:headEnd w="med" len="med"/>
            </a:ln>
          </c:spPr>
        </c:dropLines>
        <c:marker val="1"/>
        <c:smooth val="0"/>
        <c:axId val="242480640"/>
        <c:axId val="214461248"/>
      </c:lineChart>
      <c:catAx>
        <c:axId val="24248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4461248"/>
        <c:crosses val="autoZero"/>
        <c:auto val="1"/>
        <c:lblAlgn val="ctr"/>
        <c:lblOffset val="100"/>
        <c:noMultiLvlLbl val="0"/>
      </c:catAx>
      <c:valAx>
        <c:axId val="21446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42480640"/>
        <c:crosses val="autoZero"/>
        <c:crossBetween val="between"/>
      </c:valAx>
      <c:spPr>
        <a:noFill/>
        <a:ln w="12700" cap="sq">
          <a:solidFill>
            <a:schemeClr val="tx1"/>
          </a:solidFill>
          <a:round/>
        </a:ln>
        <a:effectLst>
          <a:outerShdw blurRad="50800" dir="5340000" sx="68000" sy="68000" algn="ctr" rotWithShape="0">
            <a:srgbClr val="000000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8863E-A520-4407-9D12-CFD244C12B7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76BC6F-23DA-451E-8E51-08B096512785}">
      <dgm:prSet phldrT="[Metin]"/>
      <dgm:spPr/>
      <dgm:t>
        <a:bodyPr/>
        <a:lstStyle/>
        <a:p>
          <a:r>
            <a:rPr lang="tr-TR" dirty="0" smtClean="0"/>
            <a:t>2014</a:t>
          </a:r>
          <a:endParaRPr lang="tr-TR" dirty="0"/>
        </a:p>
      </dgm:t>
    </dgm:pt>
    <dgm:pt modelId="{15015B7F-55DC-4510-B5E2-8E3E2586177D}" type="parTrans" cxnId="{E2000A27-71AA-43F0-97C2-74D3AB0C627A}">
      <dgm:prSet/>
      <dgm:spPr/>
      <dgm:t>
        <a:bodyPr/>
        <a:lstStyle/>
        <a:p>
          <a:endParaRPr lang="tr-TR"/>
        </a:p>
      </dgm:t>
    </dgm:pt>
    <dgm:pt modelId="{5136F367-5485-4C43-9595-947EE4D7E183}" type="sibTrans" cxnId="{E2000A27-71AA-43F0-97C2-74D3AB0C627A}">
      <dgm:prSet/>
      <dgm:spPr/>
      <dgm:t>
        <a:bodyPr/>
        <a:lstStyle/>
        <a:p>
          <a:endParaRPr lang="tr-TR"/>
        </a:p>
      </dgm:t>
    </dgm:pt>
    <dgm:pt modelId="{82F3FC26-B93C-414D-9F86-0D48EB2F2677}">
      <dgm:prSet phldrT="[Metin]"/>
      <dgm:spPr>
        <a:solidFill>
          <a:srgbClr val="6699FF"/>
        </a:solidFill>
      </dgm:spPr>
      <dgm:t>
        <a:bodyPr/>
        <a:lstStyle/>
        <a:p>
          <a:r>
            <a:rPr lang="tr-TR" dirty="0" smtClean="0"/>
            <a:t>OJS alt tapısı</a:t>
          </a:r>
          <a:endParaRPr lang="tr-TR" dirty="0"/>
        </a:p>
      </dgm:t>
    </dgm:pt>
    <dgm:pt modelId="{3995C1CD-615F-4515-AA9C-7B6F0CB7642F}" type="parTrans" cxnId="{C4BE9354-ADB1-4788-9180-F77CEB1B331A}">
      <dgm:prSet/>
      <dgm:spPr/>
      <dgm:t>
        <a:bodyPr/>
        <a:lstStyle/>
        <a:p>
          <a:endParaRPr lang="tr-TR"/>
        </a:p>
      </dgm:t>
    </dgm:pt>
    <dgm:pt modelId="{FEF102E0-C9C5-4495-8686-321A59F7C147}" type="sibTrans" cxnId="{C4BE9354-ADB1-4788-9180-F77CEB1B331A}">
      <dgm:prSet/>
      <dgm:spPr/>
      <dgm:t>
        <a:bodyPr/>
        <a:lstStyle/>
        <a:p>
          <a:endParaRPr lang="tr-TR"/>
        </a:p>
      </dgm:t>
    </dgm:pt>
    <dgm:pt modelId="{84FA33FE-02CC-465D-A7F6-9D078C6D2A8B}">
      <dgm:prSet phldrT="[Metin]"/>
      <dgm:spPr>
        <a:solidFill>
          <a:srgbClr val="6699FF"/>
        </a:solidFill>
      </dgm:spPr>
      <dgm:t>
        <a:bodyPr/>
        <a:lstStyle/>
        <a:p>
          <a:r>
            <a:rPr lang="tr-TR" dirty="0" err="1" smtClean="0"/>
            <a:t>OJS’nin</a:t>
          </a:r>
          <a:r>
            <a:rPr lang="tr-TR" dirty="0" smtClean="0"/>
            <a:t> geliştirilmesi</a:t>
          </a:r>
          <a:endParaRPr lang="tr-TR" dirty="0"/>
        </a:p>
      </dgm:t>
    </dgm:pt>
    <dgm:pt modelId="{0B48AA44-B39F-402D-BAF3-9E777D753065}" type="parTrans" cxnId="{B28FEF9E-A9AB-4CFF-95EF-18688ED3F4DE}">
      <dgm:prSet/>
      <dgm:spPr/>
      <dgm:t>
        <a:bodyPr/>
        <a:lstStyle/>
        <a:p>
          <a:endParaRPr lang="tr-TR"/>
        </a:p>
      </dgm:t>
    </dgm:pt>
    <dgm:pt modelId="{BE63A259-D5F6-4349-B72B-6311FE1A6FBB}" type="sibTrans" cxnId="{B28FEF9E-A9AB-4CFF-95EF-18688ED3F4DE}">
      <dgm:prSet/>
      <dgm:spPr/>
      <dgm:t>
        <a:bodyPr/>
        <a:lstStyle/>
        <a:p>
          <a:endParaRPr lang="tr-TR"/>
        </a:p>
      </dgm:t>
    </dgm:pt>
    <dgm:pt modelId="{80BACF13-E5F3-4388-9AD0-DD4351129941}">
      <dgm:prSet phldrT="[Metin]"/>
      <dgm:spPr>
        <a:solidFill>
          <a:srgbClr val="6699FF"/>
        </a:solidFill>
      </dgm:spPr>
      <dgm:t>
        <a:bodyPr/>
        <a:lstStyle/>
        <a:p>
          <a:endParaRPr lang="tr-TR" dirty="0"/>
        </a:p>
      </dgm:t>
    </dgm:pt>
    <dgm:pt modelId="{36325944-4171-47BD-947B-149E0707D625}" type="parTrans" cxnId="{6F693410-BB10-4DFD-9A78-E337596846D3}">
      <dgm:prSet/>
      <dgm:spPr/>
      <dgm:t>
        <a:bodyPr/>
        <a:lstStyle/>
        <a:p>
          <a:endParaRPr lang="tr-TR"/>
        </a:p>
      </dgm:t>
    </dgm:pt>
    <dgm:pt modelId="{A841A8AD-7A82-4EED-A301-A4210C660147}" type="sibTrans" cxnId="{6F693410-BB10-4DFD-9A78-E337596846D3}">
      <dgm:prSet/>
      <dgm:spPr/>
      <dgm:t>
        <a:bodyPr/>
        <a:lstStyle/>
        <a:p>
          <a:endParaRPr lang="tr-TR"/>
        </a:p>
      </dgm:t>
    </dgm:pt>
    <dgm:pt modelId="{D1ECC559-EA7F-442B-A04C-86BB9C28F193}">
      <dgm:prSet phldrT="[Metin]"/>
      <dgm:spPr>
        <a:solidFill>
          <a:srgbClr val="6699FF"/>
        </a:solidFill>
      </dgm:spPr>
      <dgm:t>
        <a:bodyPr/>
        <a:lstStyle/>
        <a:p>
          <a:r>
            <a:rPr lang="tr-TR" dirty="0" smtClean="0"/>
            <a:t>Ülkedeki durum</a:t>
          </a:r>
          <a:endParaRPr lang="tr-TR" dirty="0"/>
        </a:p>
      </dgm:t>
    </dgm:pt>
    <dgm:pt modelId="{24605ADC-7815-4555-9570-3E30C2487526}" type="parTrans" cxnId="{EDFB6352-1563-4A1C-8F48-6B5080971F32}">
      <dgm:prSet/>
      <dgm:spPr/>
      <dgm:t>
        <a:bodyPr/>
        <a:lstStyle/>
        <a:p>
          <a:endParaRPr lang="tr-TR"/>
        </a:p>
      </dgm:t>
    </dgm:pt>
    <dgm:pt modelId="{57EF6E3D-AB61-49FB-BC9C-CDFFACF379AD}" type="sibTrans" cxnId="{EDFB6352-1563-4A1C-8F48-6B5080971F32}">
      <dgm:prSet/>
      <dgm:spPr/>
      <dgm:t>
        <a:bodyPr/>
        <a:lstStyle/>
        <a:p>
          <a:endParaRPr lang="tr-TR"/>
        </a:p>
      </dgm:t>
    </dgm:pt>
    <dgm:pt modelId="{95864116-58BE-47D8-AF02-D14A51BAB51F}" type="pres">
      <dgm:prSet presAssocID="{B3A8863E-A520-4407-9D12-CFD244C12B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2E057-09F7-467B-B458-1C0390291992}" type="pres">
      <dgm:prSet presAssocID="{B3A8863E-A520-4407-9D12-CFD244C12B7E}" presName="tSp" presStyleCnt="0"/>
      <dgm:spPr/>
    </dgm:pt>
    <dgm:pt modelId="{D26EDBA1-36FD-4996-B5DA-74302EBCC722}" type="pres">
      <dgm:prSet presAssocID="{B3A8863E-A520-4407-9D12-CFD244C12B7E}" presName="bSp" presStyleCnt="0"/>
      <dgm:spPr/>
    </dgm:pt>
    <dgm:pt modelId="{F9EF0CF9-FDA3-4B97-B949-9B4F675DC3F3}" type="pres">
      <dgm:prSet presAssocID="{B3A8863E-A520-4407-9D12-CFD244C12B7E}" presName="process" presStyleCnt="0"/>
      <dgm:spPr/>
    </dgm:pt>
    <dgm:pt modelId="{BCBAD04A-8F04-4979-96D1-50553BC5C08B}" type="pres">
      <dgm:prSet presAssocID="{7376BC6F-23DA-451E-8E51-08B096512785}" presName="composite1" presStyleCnt="0"/>
      <dgm:spPr/>
    </dgm:pt>
    <dgm:pt modelId="{0C449757-31C0-4903-9068-61DC0B839509}" type="pres">
      <dgm:prSet presAssocID="{7376BC6F-23DA-451E-8E51-08B096512785}" presName="dummyNode1" presStyleLbl="node1" presStyleIdx="0" presStyleCnt="1"/>
      <dgm:spPr/>
    </dgm:pt>
    <dgm:pt modelId="{77A63D44-9A3A-435D-BEC0-857010128DD3}" type="pres">
      <dgm:prSet presAssocID="{7376BC6F-23DA-451E-8E51-08B096512785}" presName="childNode1" presStyleLbl="bgAcc1" presStyleIdx="0" presStyleCnt="1" custLinFactNeighborX="124" custLinFactNeighborY="50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BA2F20-9E76-45D3-9E69-2C5EA003DCE0}" type="pres">
      <dgm:prSet presAssocID="{7376BC6F-23DA-451E-8E51-08B096512785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6171E8-C719-428D-9B19-A696225FCA31}" type="pres">
      <dgm:prSet presAssocID="{7376BC6F-23DA-451E-8E51-08B096512785}" presName="parentNode1" presStyleLbl="node1" presStyleIdx="0" presStyleCnt="1" custLinFactNeighborX="865" custLinFactNeighborY="2142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243AC2-6885-4E9F-80E6-12E409C5451F}" type="pres">
      <dgm:prSet presAssocID="{7376BC6F-23DA-451E-8E51-08B096512785}" presName="connSite1" presStyleCnt="0"/>
      <dgm:spPr/>
    </dgm:pt>
  </dgm:ptLst>
  <dgm:cxnLst>
    <dgm:cxn modelId="{0EDA3173-AC63-430A-A6DA-24B5EC3BE64E}" type="presOf" srcId="{D1ECC559-EA7F-442B-A04C-86BB9C28F193}" destId="{77A63D44-9A3A-435D-BEC0-857010128DD3}" srcOrd="0" destOrd="0" presId="urn:microsoft.com/office/officeart/2005/8/layout/hProcess4"/>
    <dgm:cxn modelId="{7DCFACDA-BC38-4519-AA19-03673844B2E6}" type="presOf" srcId="{80BACF13-E5F3-4388-9AD0-DD4351129941}" destId="{D5BA2F20-9E76-45D3-9E69-2C5EA003DCE0}" srcOrd="1" destOrd="3" presId="urn:microsoft.com/office/officeart/2005/8/layout/hProcess4"/>
    <dgm:cxn modelId="{6F693410-BB10-4DFD-9A78-E337596846D3}" srcId="{7376BC6F-23DA-451E-8E51-08B096512785}" destId="{80BACF13-E5F3-4388-9AD0-DD4351129941}" srcOrd="3" destOrd="0" parTransId="{36325944-4171-47BD-947B-149E0707D625}" sibTransId="{A841A8AD-7A82-4EED-A301-A4210C660147}"/>
    <dgm:cxn modelId="{EC7ED1AF-BD88-4A1B-AD16-D8D7F8DC4127}" type="presOf" srcId="{80BACF13-E5F3-4388-9AD0-DD4351129941}" destId="{77A63D44-9A3A-435D-BEC0-857010128DD3}" srcOrd="0" destOrd="3" presId="urn:microsoft.com/office/officeart/2005/8/layout/hProcess4"/>
    <dgm:cxn modelId="{936756D9-9F05-418A-A90B-DAD065C7E3BA}" type="presOf" srcId="{B3A8863E-A520-4407-9D12-CFD244C12B7E}" destId="{95864116-58BE-47D8-AF02-D14A51BAB51F}" srcOrd="0" destOrd="0" presId="urn:microsoft.com/office/officeart/2005/8/layout/hProcess4"/>
    <dgm:cxn modelId="{C4BE9354-ADB1-4788-9180-F77CEB1B331A}" srcId="{7376BC6F-23DA-451E-8E51-08B096512785}" destId="{82F3FC26-B93C-414D-9F86-0D48EB2F2677}" srcOrd="1" destOrd="0" parTransId="{3995C1CD-615F-4515-AA9C-7B6F0CB7642F}" sibTransId="{FEF102E0-C9C5-4495-8686-321A59F7C147}"/>
    <dgm:cxn modelId="{E2000A27-71AA-43F0-97C2-74D3AB0C627A}" srcId="{B3A8863E-A520-4407-9D12-CFD244C12B7E}" destId="{7376BC6F-23DA-451E-8E51-08B096512785}" srcOrd="0" destOrd="0" parTransId="{15015B7F-55DC-4510-B5E2-8E3E2586177D}" sibTransId="{5136F367-5485-4C43-9595-947EE4D7E183}"/>
    <dgm:cxn modelId="{6E64AD71-C14B-499F-9066-235D39B12FAF}" type="presOf" srcId="{82F3FC26-B93C-414D-9F86-0D48EB2F2677}" destId="{D5BA2F20-9E76-45D3-9E69-2C5EA003DCE0}" srcOrd="1" destOrd="1" presId="urn:microsoft.com/office/officeart/2005/8/layout/hProcess4"/>
    <dgm:cxn modelId="{93CFECC2-F8E5-4553-BD12-0FD85BC0A65B}" type="presOf" srcId="{82F3FC26-B93C-414D-9F86-0D48EB2F2677}" destId="{77A63D44-9A3A-435D-BEC0-857010128DD3}" srcOrd="0" destOrd="1" presId="urn:microsoft.com/office/officeart/2005/8/layout/hProcess4"/>
    <dgm:cxn modelId="{2F53C5CA-BBE5-4E1D-BECE-95D5C0112B0E}" type="presOf" srcId="{84FA33FE-02CC-465D-A7F6-9D078C6D2A8B}" destId="{D5BA2F20-9E76-45D3-9E69-2C5EA003DCE0}" srcOrd="1" destOrd="2" presId="urn:microsoft.com/office/officeart/2005/8/layout/hProcess4"/>
    <dgm:cxn modelId="{EDFB6352-1563-4A1C-8F48-6B5080971F32}" srcId="{7376BC6F-23DA-451E-8E51-08B096512785}" destId="{D1ECC559-EA7F-442B-A04C-86BB9C28F193}" srcOrd="0" destOrd="0" parTransId="{24605ADC-7815-4555-9570-3E30C2487526}" sibTransId="{57EF6E3D-AB61-49FB-BC9C-CDFFACF379AD}"/>
    <dgm:cxn modelId="{B28FEF9E-A9AB-4CFF-95EF-18688ED3F4DE}" srcId="{7376BC6F-23DA-451E-8E51-08B096512785}" destId="{84FA33FE-02CC-465D-A7F6-9D078C6D2A8B}" srcOrd="2" destOrd="0" parTransId="{0B48AA44-B39F-402D-BAF3-9E777D753065}" sibTransId="{BE63A259-D5F6-4349-B72B-6311FE1A6FBB}"/>
    <dgm:cxn modelId="{28DA65F3-1971-4AD8-8B48-C66DED0C963C}" type="presOf" srcId="{84FA33FE-02CC-465D-A7F6-9D078C6D2A8B}" destId="{77A63D44-9A3A-435D-BEC0-857010128DD3}" srcOrd="0" destOrd="2" presId="urn:microsoft.com/office/officeart/2005/8/layout/hProcess4"/>
    <dgm:cxn modelId="{AEF02722-6355-4BF7-A053-AB60A4663DA9}" type="presOf" srcId="{7376BC6F-23DA-451E-8E51-08B096512785}" destId="{CD6171E8-C719-428D-9B19-A696225FCA31}" srcOrd="0" destOrd="0" presId="urn:microsoft.com/office/officeart/2005/8/layout/hProcess4"/>
    <dgm:cxn modelId="{D6075961-14FA-4171-BC1A-57367E3038C2}" type="presOf" srcId="{D1ECC559-EA7F-442B-A04C-86BB9C28F193}" destId="{D5BA2F20-9E76-45D3-9E69-2C5EA003DCE0}" srcOrd="1" destOrd="0" presId="urn:microsoft.com/office/officeart/2005/8/layout/hProcess4"/>
    <dgm:cxn modelId="{71C93893-998E-47AF-8A0B-01E0E48579C9}" type="presParOf" srcId="{95864116-58BE-47D8-AF02-D14A51BAB51F}" destId="{D1A2E057-09F7-467B-B458-1C0390291992}" srcOrd="0" destOrd="0" presId="urn:microsoft.com/office/officeart/2005/8/layout/hProcess4"/>
    <dgm:cxn modelId="{328497A7-514F-46E6-A63A-876C0A35AB5D}" type="presParOf" srcId="{95864116-58BE-47D8-AF02-D14A51BAB51F}" destId="{D26EDBA1-36FD-4996-B5DA-74302EBCC722}" srcOrd="1" destOrd="0" presId="urn:microsoft.com/office/officeart/2005/8/layout/hProcess4"/>
    <dgm:cxn modelId="{07A0C26A-C714-4898-B964-9BE525ED5C4A}" type="presParOf" srcId="{95864116-58BE-47D8-AF02-D14A51BAB51F}" destId="{F9EF0CF9-FDA3-4B97-B949-9B4F675DC3F3}" srcOrd="2" destOrd="0" presId="urn:microsoft.com/office/officeart/2005/8/layout/hProcess4"/>
    <dgm:cxn modelId="{A4723F6C-65A6-4529-BFA3-20C65041A00C}" type="presParOf" srcId="{F9EF0CF9-FDA3-4B97-B949-9B4F675DC3F3}" destId="{BCBAD04A-8F04-4979-96D1-50553BC5C08B}" srcOrd="0" destOrd="0" presId="urn:microsoft.com/office/officeart/2005/8/layout/hProcess4"/>
    <dgm:cxn modelId="{6755B4B0-C509-49D1-BF55-389F1C79F741}" type="presParOf" srcId="{BCBAD04A-8F04-4979-96D1-50553BC5C08B}" destId="{0C449757-31C0-4903-9068-61DC0B839509}" srcOrd="0" destOrd="0" presId="urn:microsoft.com/office/officeart/2005/8/layout/hProcess4"/>
    <dgm:cxn modelId="{F8196BB3-840F-4066-9901-54C57AA3157A}" type="presParOf" srcId="{BCBAD04A-8F04-4979-96D1-50553BC5C08B}" destId="{77A63D44-9A3A-435D-BEC0-857010128DD3}" srcOrd="1" destOrd="0" presId="urn:microsoft.com/office/officeart/2005/8/layout/hProcess4"/>
    <dgm:cxn modelId="{23A52768-1370-4B25-AEE2-BFE466D16FBA}" type="presParOf" srcId="{BCBAD04A-8F04-4979-96D1-50553BC5C08B}" destId="{D5BA2F20-9E76-45D3-9E69-2C5EA003DCE0}" srcOrd="2" destOrd="0" presId="urn:microsoft.com/office/officeart/2005/8/layout/hProcess4"/>
    <dgm:cxn modelId="{F631D06B-85B7-49B5-8760-04F4D4FE33E3}" type="presParOf" srcId="{BCBAD04A-8F04-4979-96D1-50553BC5C08B}" destId="{CD6171E8-C719-428D-9B19-A696225FCA31}" srcOrd="3" destOrd="0" presId="urn:microsoft.com/office/officeart/2005/8/layout/hProcess4"/>
    <dgm:cxn modelId="{CC4A3E45-44EC-462A-938B-7CDD4037CA62}" type="presParOf" srcId="{BCBAD04A-8F04-4979-96D1-50553BC5C08B}" destId="{49243AC2-6885-4E9F-80E6-12E409C545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8863E-A520-4407-9D12-CFD244C12B7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76BC6F-23DA-451E-8E51-08B096512785}">
      <dgm:prSet phldrT="[Metin]"/>
      <dgm:spPr/>
      <dgm:t>
        <a:bodyPr/>
        <a:lstStyle/>
        <a:p>
          <a:r>
            <a:rPr lang="tr-TR" dirty="0" smtClean="0"/>
            <a:t>2015</a:t>
          </a:r>
          <a:endParaRPr lang="tr-TR" dirty="0"/>
        </a:p>
      </dgm:t>
    </dgm:pt>
    <dgm:pt modelId="{15015B7F-55DC-4510-B5E2-8E3E2586177D}" type="parTrans" cxnId="{E2000A27-71AA-43F0-97C2-74D3AB0C627A}">
      <dgm:prSet/>
      <dgm:spPr/>
      <dgm:t>
        <a:bodyPr/>
        <a:lstStyle/>
        <a:p>
          <a:endParaRPr lang="tr-TR"/>
        </a:p>
      </dgm:t>
    </dgm:pt>
    <dgm:pt modelId="{5136F367-5485-4C43-9595-947EE4D7E183}" type="sibTrans" cxnId="{E2000A27-71AA-43F0-97C2-74D3AB0C627A}">
      <dgm:prSet/>
      <dgm:spPr/>
      <dgm:t>
        <a:bodyPr/>
        <a:lstStyle/>
        <a:p>
          <a:endParaRPr lang="tr-TR"/>
        </a:p>
      </dgm:t>
    </dgm:pt>
    <dgm:pt modelId="{C976BBC5-20F9-42AB-8028-78F7BF82B65B}">
      <dgm:prSet custT="1"/>
      <dgm:spPr>
        <a:solidFill>
          <a:srgbClr val="FFD1E8"/>
        </a:solidFill>
      </dgm:spPr>
      <dgm:t>
        <a:bodyPr/>
        <a:lstStyle/>
        <a:p>
          <a:r>
            <a:rPr lang="tr-TR" sz="1400" b="1" dirty="0" err="1" smtClean="0"/>
            <a:t>OJS’de</a:t>
          </a:r>
          <a:r>
            <a:rPr lang="tr-TR" sz="1400" b="1" dirty="0" smtClean="0"/>
            <a:t> yaşanan zorluklar</a:t>
          </a:r>
          <a:endParaRPr lang="tr-TR" sz="1400" b="1" dirty="0"/>
        </a:p>
      </dgm:t>
    </dgm:pt>
    <dgm:pt modelId="{2EC7704F-47DC-42EB-8EDA-3331CF93EE70}" type="parTrans" cxnId="{F2B154BB-028D-47AD-A182-06BC57D85682}">
      <dgm:prSet/>
      <dgm:spPr/>
      <dgm:t>
        <a:bodyPr/>
        <a:lstStyle/>
        <a:p>
          <a:endParaRPr lang="tr-TR"/>
        </a:p>
      </dgm:t>
    </dgm:pt>
    <dgm:pt modelId="{46FB2EF1-5E2C-49E8-B527-6F2FCB699A62}" type="sibTrans" cxnId="{F2B154BB-028D-47AD-A182-06BC57D85682}">
      <dgm:prSet/>
      <dgm:spPr/>
      <dgm:t>
        <a:bodyPr/>
        <a:lstStyle/>
        <a:p>
          <a:endParaRPr lang="tr-TR"/>
        </a:p>
      </dgm:t>
    </dgm:pt>
    <dgm:pt modelId="{A9013093-4820-43F7-B6E3-3B34B030D53D}">
      <dgm:prSet custT="1"/>
      <dgm:spPr>
        <a:solidFill>
          <a:srgbClr val="FFD1E8"/>
        </a:solidFill>
      </dgm:spPr>
      <dgm:t>
        <a:bodyPr/>
        <a:lstStyle/>
        <a:p>
          <a:r>
            <a:rPr lang="tr-TR" sz="1400" dirty="0" smtClean="0"/>
            <a:t>Farklı sistemlerin incelenmesi</a:t>
          </a:r>
          <a:endParaRPr lang="tr-TR" sz="1400" dirty="0"/>
        </a:p>
      </dgm:t>
    </dgm:pt>
    <dgm:pt modelId="{3995ED9C-6C56-43A5-8770-40BEF42177B2}" type="parTrans" cxnId="{72F248CA-235D-4204-92F4-ED93C7F118C9}">
      <dgm:prSet/>
      <dgm:spPr/>
      <dgm:t>
        <a:bodyPr/>
        <a:lstStyle/>
        <a:p>
          <a:endParaRPr lang="tr-TR"/>
        </a:p>
      </dgm:t>
    </dgm:pt>
    <dgm:pt modelId="{3423532D-5FC1-4D40-B22C-267351F4698F}" type="sibTrans" cxnId="{72F248CA-235D-4204-92F4-ED93C7F118C9}">
      <dgm:prSet/>
      <dgm:spPr/>
      <dgm:t>
        <a:bodyPr/>
        <a:lstStyle/>
        <a:p>
          <a:endParaRPr lang="tr-TR"/>
        </a:p>
      </dgm:t>
    </dgm:pt>
    <dgm:pt modelId="{BD3369C2-A23F-438E-97FE-327DDB84B248}">
      <dgm:prSet custT="1"/>
      <dgm:spPr>
        <a:solidFill>
          <a:srgbClr val="FFD1E8"/>
        </a:solidFill>
      </dgm:spPr>
      <dgm:t>
        <a:bodyPr/>
        <a:lstStyle/>
        <a:p>
          <a:r>
            <a:rPr lang="tr-TR" sz="1400" dirty="0" smtClean="0"/>
            <a:t>UDS Demo versiyon</a:t>
          </a:r>
          <a:endParaRPr lang="tr-TR" sz="1400" dirty="0"/>
        </a:p>
      </dgm:t>
    </dgm:pt>
    <dgm:pt modelId="{B92C045C-D610-4DF1-9F70-8D7267B7CAC8}" type="parTrans" cxnId="{E692DAFB-4BEE-4CF4-885C-A61D90AAE6A3}">
      <dgm:prSet/>
      <dgm:spPr/>
      <dgm:t>
        <a:bodyPr/>
        <a:lstStyle/>
        <a:p>
          <a:endParaRPr lang="tr-TR"/>
        </a:p>
      </dgm:t>
    </dgm:pt>
    <dgm:pt modelId="{3041108D-8193-4C98-BB2F-5B7FB7893437}" type="sibTrans" cxnId="{E692DAFB-4BEE-4CF4-885C-A61D90AAE6A3}">
      <dgm:prSet/>
      <dgm:spPr/>
      <dgm:t>
        <a:bodyPr/>
        <a:lstStyle/>
        <a:p>
          <a:endParaRPr lang="tr-TR"/>
        </a:p>
      </dgm:t>
    </dgm:pt>
    <dgm:pt modelId="{5681A4B1-8AD0-4AEC-A64B-1AD5FB907AE9}">
      <dgm:prSet phldrT="[Metin]"/>
      <dgm:spPr>
        <a:solidFill>
          <a:srgbClr val="FFD1E8"/>
        </a:solidFill>
      </dgm:spPr>
      <dgm:t>
        <a:bodyPr/>
        <a:lstStyle/>
        <a:p>
          <a:endParaRPr lang="tr-TR" sz="1300" dirty="0"/>
        </a:p>
      </dgm:t>
    </dgm:pt>
    <dgm:pt modelId="{69003014-B502-45B4-9F50-FDB2879DB8A4}" type="parTrans" cxnId="{837D95DF-59E4-41B0-B139-011AEA621B87}">
      <dgm:prSet/>
      <dgm:spPr/>
      <dgm:t>
        <a:bodyPr/>
        <a:lstStyle/>
        <a:p>
          <a:endParaRPr lang="tr-TR"/>
        </a:p>
      </dgm:t>
    </dgm:pt>
    <dgm:pt modelId="{D3099D9C-560D-47BC-BC1F-748F352E6710}" type="sibTrans" cxnId="{837D95DF-59E4-41B0-B139-011AEA621B87}">
      <dgm:prSet/>
      <dgm:spPr/>
      <dgm:t>
        <a:bodyPr/>
        <a:lstStyle/>
        <a:p>
          <a:endParaRPr lang="tr-TR"/>
        </a:p>
      </dgm:t>
    </dgm:pt>
    <dgm:pt modelId="{95864116-58BE-47D8-AF02-D14A51BAB51F}" type="pres">
      <dgm:prSet presAssocID="{B3A8863E-A520-4407-9D12-CFD244C12B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2E057-09F7-467B-B458-1C0390291992}" type="pres">
      <dgm:prSet presAssocID="{B3A8863E-A520-4407-9D12-CFD244C12B7E}" presName="tSp" presStyleCnt="0"/>
      <dgm:spPr/>
    </dgm:pt>
    <dgm:pt modelId="{D26EDBA1-36FD-4996-B5DA-74302EBCC722}" type="pres">
      <dgm:prSet presAssocID="{B3A8863E-A520-4407-9D12-CFD244C12B7E}" presName="bSp" presStyleCnt="0"/>
      <dgm:spPr/>
    </dgm:pt>
    <dgm:pt modelId="{F9EF0CF9-FDA3-4B97-B949-9B4F675DC3F3}" type="pres">
      <dgm:prSet presAssocID="{B3A8863E-A520-4407-9D12-CFD244C12B7E}" presName="process" presStyleCnt="0"/>
      <dgm:spPr/>
    </dgm:pt>
    <dgm:pt modelId="{BCBAD04A-8F04-4979-96D1-50553BC5C08B}" type="pres">
      <dgm:prSet presAssocID="{7376BC6F-23DA-451E-8E51-08B096512785}" presName="composite1" presStyleCnt="0"/>
      <dgm:spPr/>
    </dgm:pt>
    <dgm:pt modelId="{0C449757-31C0-4903-9068-61DC0B839509}" type="pres">
      <dgm:prSet presAssocID="{7376BC6F-23DA-451E-8E51-08B096512785}" presName="dummyNode1" presStyleLbl="node1" presStyleIdx="0" presStyleCnt="1"/>
      <dgm:spPr/>
    </dgm:pt>
    <dgm:pt modelId="{77A63D44-9A3A-435D-BEC0-857010128DD3}" type="pres">
      <dgm:prSet presAssocID="{7376BC6F-23DA-451E-8E51-08B096512785}" presName="childNode1" presStyleLbl="bgAcc1" presStyleIdx="0" presStyleCnt="1" custScaleX="94102" custLinFactNeighborX="177" custLinFactNeighborY="35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BA2F20-9E76-45D3-9E69-2C5EA003DCE0}" type="pres">
      <dgm:prSet presAssocID="{7376BC6F-23DA-451E-8E51-08B096512785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6171E8-C719-428D-9B19-A696225FCA31}" type="pres">
      <dgm:prSet presAssocID="{7376BC6F-23DA-451E-8E51-08B096512785}" presName="parentNode1" presStyleLbl="node1" presStyleIdx="0" presStyleCnt="1" custLinFactY="-100000" custLinFactNeighborX="865" custLinFactNeighborY="-13475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243AC2-6885-4E9F-80E6-12E409C5451F}" type="pres">
      <dgm:prSet presAssocID="{7376BC6F-23DA-451E-8E51-08B096512785}" presName="connSite1" presStyleCnt="0"/>
      <dgm:spPr/>
    </dgm:pt>
  </dgm:ptLst>
  <dgm:cxnLst>
    <dgm:cxn modelId="{C2A2402B-3F97-473E-B1E1-1F95EAFF62C8}" type="presOf" srcId="{BD3369C2-A23F-438E-97FE-327DDB84B248}" destId="{D5BA2F20-9E76-45D3-9E69-2C5EA003DCE0}" srcOrd="1" destOrd="3" presId="urn:microsoft.com/office/officeart/2005/8/layout/hProcess4"/>
    <dgm:cxn modelId="{8D4EB5C0-02C6-4131-A10C-A82C6129CC55}" type="presOf" srcId="{7376BC6F-23DA-451E-8E51-08B096512785}" destId="{CD6171E8-C719-428D-9B19-A696225FCA31}" srcOrd="0" destOrd="0" presId="urn:microsoft.com/office/officeart/2005/8/layout/hProcess4"/>
    <dgm:cxn modelId="{2D2F11D2-2109-4744-9B10-9731DF3AE481}" type="presOf" srcId="{5681A4B1-8AD0-4AEC-A64B-1AD5FB907AE9}" destId="{77A63D44-9A3A-435D-BEC0-857010128DD3}" srcOrd="0" destOrd="0" presId="urn:microsoft.com/office/officeart/2005/8/layout/hProcess4"/>
    <dgm:cxn modelId="{9BD8A79E-A1E4-48F1-AE20-3A1C892A087A}" type="presOf" srcId="{5681A4B1-8AD0-4AEC-A64B-1AD5FB907AE9}" destId="{D5BA2F20-9E76-45D3-9E69-2C5EA003DCE0}" srcOrd="1" destOrd="0" presId="urn:microsoft.com/office/officeart/2005/8/layout/hProcess4"/>
    <dgm:cxn modelId="{61155716-9736-4267-8792-459B522B51E9}" type="presOf" srcId="{C976BBC5-20F9-42AB-8028-78F7BF82B65B}" destId="{77A63D44-9A3A-435D-BEC0-857010128DD3}" srcOrd="0" destOrd="1" presId="urn:microsoft.com/office/officeart/2005/8/layout/hProcess4"/>
    <dgm:cxn modelId="{E2000A27-71AA-43F0-97C2-74D3AB0C627A}" srcId="{B3A8863E-A520-4407-9D12-CFD244C12B7E}" destId="{7376BC6F-23DA-451E-8E51-08B096512785}" srcOrd="0" destOrd="0" parTransId="{15015B7F-55DC-4510-B5E2-8E3E2586177D}" sibTransId="{5136F367-5485-4C43-9595-947EE4D7E183}"/>
    <dgm:cxn modelId="{538E6796-E51E-4BA8-AA18-F3343D7EC46F}" type="presOf" srcId="{A9013093-4820-43F7-B6E3-3B34B030D53D}" destId="{D5BA2F20-9E76-45D3-9E69-2C5EA003DCE0}" srcOrd="1" destOrd="2" presId="urn:microsoft.com/office/officeart/2005/8/layout/hProcess4"/>
    <dgm:cxn modelId="{E692DAFB-4BEE-4CF4-885C-A61D90AAE6A3}" srcId="{7376BC6F-23DA-451E-8E51-08B096512785}" destId="{BD3369C2-A23F-438E-97FE-327DDB84B248}" srcOrd="3" destOrd="0" parTransId="{B92C045C-D610-4DF1-9F70-8D7267B7CAC8}" sibTransId="{3041108D-8193-4C98-BB2F-5B7FB7893437}"/>
    <dgm:cxn modelId="{EDE0B028-87C3-43CD-B48C-A7C8E79262B5}" type="presOf" srcId="{BD3369C2-A23F-438E-97FE-327DDB84B248}" destId="{77A63D44-9A3A-435D-BEC0-857010128DD3}" srcOrd="0" destOrd="3" presId="urn:microsoft.com/office/officeart/2005/8/layout/hProcess4"/>
    <dgm:cxn modelId="{837D95DF-59E4-41B0-B139-011AEA621B87}" srcId="{7376BC6F-23DA-451E-8E51-08B096512785}" destId="{5681A4B1-8AD0-4AEC-A64B-1AD5FB907AE9}" srcOrd="0" destOrd="0" parTransId="{69003014-B502-45B4-9F50-FDB2879DB8A4}" sibTransId="{D3099D9C-560D-47BC-BC1F-748F352E6710}"/>
    <dgm:cxn modelId="{93585D5B-D250-4F03-8CE0-65D50B6E94A8}" type="presOf" srcId="{A9013093-4820-43F7-B6E3-3B34B030D53D}" destId="{77A63D44-9A3A-435D-BEC0-857010128DD3}" srcOrd="0" destOrd="2" presId="urn:microsoft.com/office/officeart/2005/8/layout/hProcess4"/>
    <dgm:cxn modelId="{72F248CA-235D-4204-92F4-ED93C7F118C9}" srcId="{7376BC6F-23DA-451E-8E51-08B096512785}" destId="{A9013093-4820-43F7-B6E3-3B34B030D53D}" srcOrd="2" destOrd="0" parTransId="{3995ED9C-6C56-43A5-8770-40BEF42177B2}" sibTransId="{3423532D-5FC1-4D40-B22C-267351F4698F}"/>
    <dgm:cxn modelId="{26E92C0D-F11C-4AA6-B66D-41F7CC4D9A3A}" type="presOf" srcId="{B3A8863E-A520-4407-9D12-CFD244C12B7E}" destId="{95864116-58BE-47D8-AF02-D14A51BAB51F}" srcOrd="0" destOrd="0" presId="urn:microsoft.com/office/officeart/2005/8/layout/hProcess4"/>
    <dgm:cxn modelId="{F2B154BB-028D-47AD-A182-06BC57D85682}" srcId="{7376BC6F-23DA-451E-8E51-08B096512785}" destId="{C976BBC5-20F9-42AB-8028-78F7BF82B65B}" srcOrd="1" destOrd="0" parTransId="{2EC7704F-47DC-42EB-8EDA-3331CF93EE70}" sibTransId="{46FB2EF1-5E2C-49E8-B527-6F2FCB699A62}"/>
    <dgm:cxn modelId="{A9D31D58-FF81-4444-BAEF-DBE5E9EBFE4B}" type="presOf" srcId="{C976BBC5-20F9-42AB-8028-78F7BF82B65B}" destId="{D5BA2F20-9E76-45D3-9E69-2C5EA003DCE0}" srcOrd="1" destOrd="1" presId="urn:microsoft.com/office/officeart/2005/8/layout/hProcess4"/>
    <dgm:cxn modelId="{C8AEDF36-92B9-4344-828D-C8E79060345C}" type="presParOf" srcId="{95864116-58BE-47D8-AF02-D14A51BAB51F}" destId="{D1A2E057-09F7-467B-B458-1C0390291992}" srcOrd="0" destOrd="0" presId="urn:microsoft.com/office/officeart/2005/8/layout/hProcess4"/>
    <dgm:cxn modelId="{26E5A9B4-1716-4D46-A57F-80D1F862CF19}" type="presParOf" srcId="{95864116-58BE-47D8-AF02-D14A51BAB51F}" destId="{D26EDBA1-36FD-4996-B5DA-74302EBCC722}" srcOrd="1" destOrd="0" presId="urn:microsoft.com/office/officeart/2005/8/layout/hProcess4"/>
    <dgm:cxn modelId="{0BD76CCB-961E-4C51-B526-AFFF54DBB68B}" type="presParOf" srcId="{95864116-58BE-47D8-AF02-D14A51BAB51F}" destId="{F9EF0CF9-FDA3-4B97-B949-9B4F675DC3F3}" srcOrd="2" destOrd="0" presId="urn:microsoft.com/office/officeart/2005/8/layout/hProcess4"/>
    <dgm:cxn modelId="{D12C6CA4-EEE4-4E17-9EB8-B0CF73E15C74}" type="presParOf" srcId="{F9EF0CF9-FDA3-4B97-B949-9B4F675DC3F3}" destId="{BCBAD04A-8F04-4979-96D1-50553BC5C08B}" srcOrd="0" destOrd="0" presId="urn:microsoft.com/office/officeart/2005/8/layout/hProcess4"/>
    <dgm:cxn modelId="{4B853C56-45C0-4777-B8A0-89323987E4FF}" type="presParOf" srcId="{BCBAD04A-8F04-4979-96D1-50553BC5C08B}" destId="{0C449757-31C0-4903-9068-61DC0B839509}" srcOrd="0" destOrd="0" presId="urn:microsoft.com/office/officeart/2005/8/layout/hProcess4"/>
    <dgm:cxn modelId="{83F8E8C4-3F4F-4EFE-B4D2-113F049831A4}" type="presParOf" srcId="{BCBAD04A-8F04-4979-96D1-50553BC5C08B}" destId="{77A63D44-9A3A-435D-BEC0-857010128DD3}" srcOrd="1" destOrd="0" presId="urn:microsoft.com/office/officeart/2005/8/layout/hProcess4"/>
    <dgm:cxn modelId="{61DE37FB-B1C1-49B1-8C4C-2A41B6ECCD9D}" type="presParOf" srcId="{BCBAD04A-8F04-4979-96D1-50553BC5C08B}" destId="{D5BA2F20-9E76-45D3-9E69-2C5EA003DCE0}" srcOrd="2" destOrd="0" presId="urn:microsoft.com/office/officeart/2005/8/layout/hProcess4"/>
    <dgm:cxn modelId="{B438D4D1-3FA3-4232-B3FE-60D2962604D7}" type="presParOf" srcId="{BCBAD04A-8F04-4979-96D1-50553BC5C08B}" destId="{CD6171E8-C719-428D-9B19-A696225FCA31}" srcOrd="3" destOrd="0" presId="urn:microsoft.com/office/officeart/2005/8/layout/hProcess4"/>
    <dgm:cxn modelId="{84F0D8BB-1F4E-44BA-B71A-8E4136E43266}" type="presParOf" srcId="{BCBAD04A-8F04-4979-96D1-50553BC5C08B}" destId="{49243AC2-6885-4E9F-80E6-12E409C545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A8863E-A520-4407-9D12-CFD244C12B7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76BC6F-23DA-451E-8E51-08B096512785}">
      <dgm:prSet phldrT="[Metin]"/>
      <dgm:spPr/>
      <dgm:t>
        <a:bodyPr/>
        <a:lstStyle/>
        <a:p>
          <a:r>
            <a:rPr lang="tr-TR" dirty="0" smtClean="0"/>
            <a:t>2017</a:t>
          </a:r>
          <a:endParaRPr lang="tr-TR" dirty="0"/>
        </a:p>
      </dgm:t>
    </dgm:pt>
    <dgm:pt modelId="{15015B7F-55DC-4510-B5E2-8E3E2586177D}" type="parTrans" cxnId="{E2000A27-71AA-43F0-97C2-74D3AB0C627A}">
      <dgm:prSet/>
      <dgm:spPr/>
      <dgm:t>
        <a:bodyPr/>
        <a:lstStyle/>
        <a:p>
          <a:endParaRPr lang="tr-TR"/>
        </a:p>
      </dgm:t>
    </dgm:pt>
    <dgm:pt modelId="{5136F367-5485-4C43-9595-947EE4D7E183}" type="sibTrans" cxnId="{E2000A27-71AA-43F0-97C2-74D3AB0C627A}">
      <dgm:prSet/>
      <dgm:spPr/>
      <dgm:t>
        <a:bodyPr/>
        <a:lstStyle/>
        <a:p>
          <a:endParaRPr lang="tr-TR"/>
        </a:p>
      </dgm:t>
    </dgm:pt>
    <dgm:pt modelId="{4151FA4D-8CC0-4A78-AFA6-F61C251528C2}">
      <dgm:prSet phldrT="[Metin]"/>
      <dgm:spPr>
        <a:solidFill>
          <a:srgbClr val="FF6699"/>
        </a:solidFill>
      </dgm:spPr>
      <dgm:t>
        <a:bodyPr/>
        <a:lstStyle/>
        <a:p>
          <a:endParaRPr lang="tr-TR" dirty="0"/>
        </a:p>
      </dgm:t>
    </dgm:pt>
    <dgm:pt modelId="{55B27008-76A3-4863-BD8E-F001D00B2F32}" type="parTrans" cxnId="{76374013-6B65-4030-B838-002485432122}">
      <dgm:prSet/>
      <dgm:spPr/>
      <dgm:t>
        <a:bodyPr/>
        <a:lstStyle/>
        <a:p>
          <a:endParaRPr lang="tr-TR"/>
        </a:p>
      </dgm:t>
    </dgm:pt>
    <dgm:pt modelId="{B517908F-A01A-4488-A319-F3A4661D0689}" type="sibTrans" cxnId="{76374013-6B65-4030-B838-002485432122}">
      <dgm:prSet/>
      <dgm:spPr/>
      <dgm:t>
        <a:bodyPr/>
        <a:lstStyle/>
        <a:p>
          <a:endParaRPr lang="tr-TR"/>
        </a:p>
      </dgm:t>
    </dgm:pt>
    <dgm:pt modelId="{7028A16B-F5BE-4041-8210-9841148DCF28}">
      <dgm:prSet phldrT="[Metin]"/>
      <dgm:spPr>
        <a:solidFill>
          <a:srgbClr val="FF6699"/>
        </a:solidFill>
      </dgm:spPr>
      <dgm:t>
        <a:bodyPr/>
        <a:lstStyle/>
        <a:p>
          <a:endParaRPr lang="tr-TR" dirty="0"/>
        </a:p>
      </dgm:t>
    </dgm:pt>
    <dgm:pt modelId="{5A20A54E-497D-4A19-B946-BF48F771777D}" type="parTrans" cxnId="{03FDDA43-02DF-4CE1-9FBE-9721038A83E3}">
      <dgm:prSet/>
      <dgm:spPr/>
      <dgm:t>
        <a:bodyPr/>
        <a:lstStyle/>
        <a:p>
          <a:endParaRPr lang="tr-TR"/>
        </a:p>
      </dgm:t>
    </dgm:pt>
    <dgm:pt modelId="{94BCB4A5-0797-4024-BC04-EE0CCB2C6010}" type="sibTrans" cxnId="{03FDDA43-02DF-4CE1-9FBE-9721038A83E3}">
      <dgm:prSet/>
      <dgm:spPr/>
      <dgm:t>
        <a:bodyPr/>
        <a:lstStyle/>
        <a:p>
          <a:endParaRPr lang="tr-TR"/>
        </a:p>
      </dgm:t>
    </dgm:pt>
    <dgm:pt modelId="{95864116-58BE-47D8-AF02-D14A51BAB51F}" type="pres">
      <dgm:prSet presAssocID="{B3A8863E-A520-4407-9D12-CFD244C12B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2E057-09F7-467B-B458-1C0390291992}" type="pres">
      <dgm:prSet presAssocID="{B3A8863E-A520-4407-9D12-CFD244C12B7E}" presName="tSp" presStyleCnt="0"/>
      <dgm:spPr/>
    </dgm:pt>
    <dgm:pt modelId="{D26EDBA1-36FD-4996-B5DA-74302EBCC722}" type="pres">
      <dgm:prSet presAssocID="{B3A8863E-A520-4407-9D12-CFD244C12B7E}" presName="bSp" presStyleCnt="0"/>
      <dgm:spPr/>
    </dgm:pt>
    <dgm:pt modelId="{F9EF0CF9-FDA3-4B97-B949-9B4F675DC3F3}" type="pres">
      <dgm:prSet presAssocID="{B3A8863E-A520-4407-9D12-CFD244C12B7E}" presName="process" presStyleCnt="0"/>
      <dgm:spPr/>
    </dgm:pt>
    <dgm:pt modelId="{BCBAD04A-8F04-4979-96D1-50553BC5C08B}" type="pres">
      <dgm:prSet presAssocID="{7376BC6F-23DA-451E-8E51-08B096512785}" presName="composite1" presStyleCnt="0"/>
      <dgm:spPr/>
    </dgm:pt>
    <dgm:pt modelId="{0C449757-31C0-4903-9068-61DC0B839509}" type="pres">
      <dgm:prSet presAssocID="{7376BC6F-23DA-451E-8E51-08B096512785}" presName="dummyNode1" presStyleLbl="node1" presStyleIdx="0" presStyleCnt="1"/>
      <dgm:spPr/>
    </dgm:pt>
    <dgm:pt modelId="{77A63D44-9A3A-435D-BEC0-857010128DD3}" type="pres">
      <dgm:prSet presAssocID="{7376BC6F-23DA-451E-8E51-08B096512785}" presName="childNode1" presStyleLbl="bgAcc1" presStyleIdx="0" presStyleCnt="1" custLinFactNeighborY="-194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BA2F20-9E76-45D3-9E69-2C5EA003DCE0}" type="pres">
      <dgm:prSet presAssocID="{7376BC6F-23DA-451E-8E51-08B096512785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6171E8-C719-428D-9B19-A696225FCA31}" type="pres">
      <dgm:prSet presAssocID="{7376BC6F-23DA-451E-8E51-08B096512785}" presName="parentNode1" presStyleLbl="node1" presStyleIdx="0" presStyleCnt="1" custLinFactY="-100000" custLinFactNeighborX="865" custLinFactNeighborY="-16911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243AC2-6885-4E9F-80E6-12E409C5451F}" type="pres">
      <dgm:prSet presAssocID="{7376BC6F-23DA-451E-8E51-08B096512785}" presName="connSite1" presStyleCnt="0"/>
      <dgm:spPr/>
    </dgm:pt>
  </dgm:ptLst>
  <dgm:cxnLst>
    <dgm:cxn modelId="{DCA65603-3F66-454A-8978-E522A5E17FF3}" type="presOf" srcId="{7028A16B-F5BE-4041-8210-9841148DCF28}" destId="{77A63D44-9A3A-435D-BEC0-857010128DD3}" srcOrd="0" destOrd="0" presId="urn:microsoft.com/office/officeart/2005/8/layout/hProcess4"/>
    <dgm:cxn modelId="{A227A355-B097-4CF1-AD34-3269276C40CE}" type="presOf" srcId="{4151FA4D-8CC0-4A78-AFA6-F61C251528C2}" destId="{77A63D44-9A3A-435D-BEC0-857010128DD3}" srcOrd="0" destOrd="1" presId="urn:microsoft.com/office/officeart/2005/8/layout/hProcess4"/>
    <dgm:cxn modelId="{76374013-6B65-4030-B838-002485432122}" srcId="{7376BC6F-23DA-451E-8E51-08B096512785}" destId="{4151FA4D-8CC0-4A78-AFA6-F61C251528C2}" srcOrd="1" destOrd="0" parTransId="{55B27008-76A3-4863-BD8E-F001D00B2F32}" sibTransId="{B517908F-A01A-4488-A319-F3A4661D0689}"/>
    <dgm:cxn modelId="{E2000A27-71AA-43F0-97C2-74D3AB0C627A}" srcId="{B3A8863E-A520-4407-9D12-CFD244C12B7E}" destId="{7376BC6F-23DA-451E-8E51-08B096512785}" srcOrd="0" destOrd="0" parTransId="{15015B7F-55DC-4510-B5E2-8E3E2586177D}" sibTransId="{5136F367-5485-4C43-9595-947EE4D7E183}"/>
    <dgm:cxn modelId="{DF06EBCC-0092-4C57-96D0-384CFFCC6A7E}" type="presOf" srcId="{7376BC6F-23DA-451E-8E51-08B096512785}" destId="{CD6171E8-C719-428D-9B19-A696225FCA31}" srcOrd="0" destOrd="0" presId="urn:microsoft.com/office/officeart/2005/8/layout/hProcess4"/>
    <dgm:cxn modelId="{74DC96A7-3B7D-494A-B24E-ABC0AD2D8F12}" type="presOf" srcId="{4151FA4D-8CC0-4A78-AFA6-F61C251528C2}" destId="{D5BA2F20-9E76-45D3-9E69-2C5EA003DCE0}" srcOrd="1" destOrd="1" presId="urn:microsoft.com/office/officeart/2005/8/layout/hProcess4"/>
    <dgm:cxn modelId="{B7387835-F427-422D-BAC6-4AD4B47258FD}" type="presOf" srcId="{B3A8863E-A520-4407-9D12-CFD244C12B7E}" destId="{95864116-58BE-47D8-AF02-D14A51BAB51F}" srcOrd="0" destOrd="0" presId="urn:microsoft.com/office/officeart/2005/8/layout/hProcess4"/>
    <dgm:cxn modelId="{8526642A-06FE-40CF-84B3-DC36B7C12EAA}" type="presOf" srcId="{7028A16B-F5BE-4041-8210-9841148DCF28}" destId="{D5BA2F20-9E76-45D3-9E69-2C5EA003DCE0}" srcOrd="1" destOrd="0" presId="urn:microsoft.com/office/officeart/2005/8/layout/hProcess4"/>
    <dgm:cxn modelId="{03FDDA43-02DF-4CE1-9FBE-9721038A83E3}" srcId="{7376BC6F-23DA-451E-8E51-08B096512785}" destId="{7028A16B-F5BE-4041-8210-9841148DCF28}" srcOrd="0" destOrd="0" parTransId="{5A20A54E-497D-4A19-B946-BF48F771777D}" sibTransId="{94BCB4A5-0797-4024-BC04-EE0CCB2C6010}"/>
    <dgm:cxn modelId="{4B2E2C48-FC19-458C-BA7B-58F10C92D171}" type="presParOf" srcId="{95864116-58BE-47D8-AF02-D14A51BAB51F}" destId="{D1A2E057-09F7-467B-B458-1C0390291992}" srcOrd="0" destOrd="0" presId="urn:microsoft.com/office/officeart/2005/8/layout/hProcess4"/>
    <dgm:cxn modelId="{2BA1E716-4DC4-4E81-BEF8-35CF7FCB6B09}" type="presParOf" srcId="{95864116-58BE-47D8-AF02-D14A51BAB51F}" destId="{D26EDBA1-36FD-4996-B5DA-74302EBCC722}" srcOrd="1" destOrd="0" presId="urn:microsoft.com/office/officeart/2005/8/layout/hProcess4"/>
    <dgm:cxn modelId="{76F312AB-B06A-411A-9CEB-5D408E0EACD8}" type="presParOf" srcId="{95864116-58BE-47D8-AF02-D14A51BAB51F}" destId="{F9EF0CF9-FDA3-4B97-B949-9B4F675DC3F3}" srcOrd="2" destOrd="0" presId="urn:microsoft.com/office/officeart/2005/8/layout/hProcess4"/>
    <dgm:cxn modelId="{E67544BE-E8B6-41F3-8392-DF3A4A05ECB7}" type="presParOf" srcId="{F9EF0CF9-FDA3-4B97-B949-9B4F675DC3F3}" destId="{BCBAD04A-8F04-4979-96D1-50553BC5C08B}" srcOrd="0" destOrd="0" presId="urn:microsoft.com/office/officeart/2005/8/layout/hProcess4"/>
    <dgm:cxn modelId="{5F2B83B5-A56B-4852-AE51-CB5C52D93EB7}" type="presParOf" srcId="{BCBAD04A-8F04-4979-96D1-50553BC5C08B}" destId="{0C449757-31C0-4903-9068-61DC0B839509}" srcOrd="0" destOrd="0" presId="urn:microsoft.com/office/officeart/2005/8/layout/hProcess4"/>
    <dgm:cxn modelId="{96AD2380-6EBC-46A3-B856-1A45D2B2FB9D}" type="presParOf" srcId="{BCBAD04A-8F04-4979-96D1-50553BC5C08B}" destId="{77A63D44-9A3A-435D-BEC0-857010128DD3}" srcOrd="1" destOrd="0" presId="urn:microsoft.com/office/officeart/2005/8/layout/hProcess4"/>
    <dgm:cxn modelId="{753E6839-2298-46AD-985E-14D1134F24F6}" type="presParOf" srcId="{BCBAD04A-8F04-4979-96D1-50553BC5C08B}" destId="{D5BA2F20-9E76-45D3-9E69-2C5EA003DCE0}" srcOrd="2" destOrd="0" presId="urn:microsoft.com/office/officeart/2005/8/layout/hProcess4"/>
    <dgm:cxn modelId="{93CE8B74-8718-42B7-A2D3-13C1F2688306}" type="presParOf" srcId="{BCBAD04A-8F04-4979-96D1-50553BC5C08B}" destId="{CD6171E8-C719-428D-9B19-A696225FCA31}" srcOrd="3" destOrd="0" presId="urn:microsoft.com/office/officeart/2005/8/layout/hProcess4"/>
    <dgm:cxn modelId="{BF5B9405-C87A-49E9-8FDB-FB69899B5AC3}" type="presParOf" srcId="{BCBAD04A-8F04-4979-96D1-50553BC5C08B}" destId="{49243AC2-6885-4E9F-80E6-12E409C5451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8863E-A520-4407-9D12-CFD244C12B7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76BC6F-23DA-451E-8E51-08B096512785}">
      <dgm:prSet phldrT="[Metin]"/>
      <dgm:spPr/>
      <dgm:t>
        <a:bodyPr/>
        <a:lstStyle/>
        <a:p>
          <a:r>
            <a:rPr lang="tr-TR" dirty="0" smtClean="0"/>
            <a:t>2018</a:t>
          </a:r>
          <a:endParaRPr lang="tr-TR" dirty="0"/>
        </a:p>
      </dgm:t>
    </dgm:pt>
    <dgm:pt modelId="{15015B7F-55DC-4510-B5E2-8E3E2586177D}" type="parTrans" cxnId="{E2000A27-71AA-43F0-97C2-74D3AB0C627A}">
      <dgm:prSet/>
      <dgm:spPr/>
      <dgm:t>
        <a:bodyPr/>
        <a:lstStyle/>
        <a:p>
          <a:endParaRPr lang="tr-TR"/>
        </a:p>
      </dgm:t>
    </dgm:pt>
    <dgm:pt modelId="{5136F367-5485-4C43-9595-947EE4D7E183}" type="sibTrans" cxnId="{E2000A27-71AA-43F0-97C2-74D3AB0C627A}">
      <dgm:prSet/>
      <dgm:spPr/>
      <dgm:t>
        <a:bodyPr/>
        <a:lstStyle/>
        <a:p>
          <a:endParaRPr lang="tr-TR"/>
        </a:p>
      </dgm:t>
    </dgm:pt>
    <dgm:pt modelId="{82F3FC26-B93C-414D-9F86-0D48EB2F2677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UDS 2.0</a:t>
          </a:r>
          <a:endParaRPr lang="tr-TR" dirty="0">
            <a:solidFill>
              <a:schemeClr val="bg1"/>
            </a:solidFill>
          </a:endParaRPr>
        </a:p>
      </dgm:t>
    </dgm:pt>
    <dgm:pt modelId="{3995C1CD-615F-4515-AA9C-7B6F0CB7642F}" type="parTrans" cxnId="{C4BE9354-ADB1-4788-9180-F77CEB1B331A}">
      <dgm:prSet/>
      <dgm:spPr/>
      <dgm:t>
        <a:bodyPr/>
        <a:lstStyle/>
        <a:p>
          <a:endParaRPr lang="tr-TR"/>
        </a:p>
      </dgm:t>
    </dgm:pt>
    <dgm:pt modelId="{FEF102E0-C9C5-4495-8686-321A59F7C147}" type="sibTrans" cxnId="{C4BE9354-ADB1-4788-9180-F77CEB1B331A}">
      <dgm:prSet/>
      <dgm:spPr/>
      <dgm:t>
        <a:bodyPr/>
        <a:lstStyle/>
        <a:p>
          <a:endParaRPr lang="tr-TR"/>
        </a:p>
      </dgm:t>
    </dgm:pt>
    <dgm:pt modelId="{84FA33FE-02CC-465D-A7F6-9D078C6D2A8B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TR Dizin ile entegrasyon</a:t>
          </a:r>
          <a:endParaRPr lang="tr-TR" dirty="0">
            <a:solidFill>
              <a:schemeClr val="bg1"/>
            </a:solidFill>
          </a:endParaRPr>
        </a:p>
      </dgm:t>
    </dgm:pt>
    <dgm:pt modelId="{0B48AA44-B39F-402D-BAF3-9E777D753065}" type="parTrans" cxnId="{B28FEF9E-A9AB-4CFF-95EF-18688ED3F4DE}">
      <dgm:prSet/>
      <dgm:spPr/>
      <dgm:t>
        <a:bodyPr/>
        <a:lstStyle/>
        <a:p>
          <a:endParaRPr lang="tr-TR"/>
        </a:p>
      </dgm:t>
    </dgm:pt>
    <dgm:pt modelId="{BE63A259-D5F6-4349-B72B-6311FE1A6FBB}" type="sibTrans" cxnId="{B28FEF9E-A9AB-4CFF-95EF-18688ED3F4DE}">
      <dgm:prSet/>
      <dgm:spPr/>
      <dgm:t>
        <a:bodyPr/>
        <a:lstStyle/>
        <a:p>
          <a:endParaRPr lang="tr-TR"/>
        </a:p>
      </dgm:t>
    </dgm:pt>
    <dgm:pt modelId="{8CD9C90B-AF34-42D2-815D-96E082C40D15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YÖK ile </a:t>
          </a:r>
          <a:r>
            <a:rPr lang="tr-TR" dirty="0" err="1" smtClean="0">
              <a:solidFill>
                <a:schemeClr val="bg1"/>
              </a:solidFill>
            </a:rPr>
            <a:t>enteagrasyon</a:t>
          </a:r>
          <a:endParaRPr lang="tr-TR" dirty="0">
            <a:solidFill>
              <a:schemeClr val="bg1"/>
            </a:solidFill>
          </a:endParaRPr>
        </a:p>
      </dgm:t>
    </dgm:pt>
    <dgm:pt modelId="{DE65F474-61A8-4D48-990E-C8F55532FC6D}" type="parTrans" cxnId="{DFFECB6F-98FB-4B41-A27D-89FD5CBEEB90}">
      <dgm:prSet/>
      <dgm:spPr/>
      <dgm:t>
        <a:bodyPr/>
        <a:lstStyle/>
        <a:p>
          <a:endParaRPr lang="tr-TR"/>
        </a:p>
      </dgm:t>
    </dgm:pt>
    <dgm:pt modelId="{8029FE15-A812-4CE5-A24D-1D0BBEDD6D9D}" type="sibTrans" cxnId="{DFFECB6F-98FB-4B41-A27D-89FD5CBEEB90}">
      <dgm:prSet/>
      <dgm:spPr/>
      <dgm:t>
        <a:bodyPr/>
        <a:lstStyle/>
        <a:p>
          <a:endParaRPr lang="tr-TR"/>
        </a:p>
      </dgm:t>
    </dgm:pt>
    <dgm:pt modelId="{F0966778-4364-4467-BA0E-A08450C68F59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UDS 2.1 - 2.2 - 2.3</a:t>
          </a:r>
          <a:endParaRPr lang="tr-TR" dirty="0">
            <a:solidFill>
              <a:schemeClr val="bg1"/>
            </a:solidFill>
          </a:endParaRPr>
        </a:p>
      </dgm:t>
    </dgm:pt>
    <dgm:pt modelId="{0493C872-B491-49DB-81D7-EE64318DEB9A}" type="parTrans" cxnId="{D88243C9-E10B-4167-ADD9-864B9EC17B07}">
      <dgm:prSet/>
      <dgm:spPr/>
      <dgm:t>
        <a:bodyPr/>
        <a:lstStyle/>
        <a:p>
          <a:endParaRPr lang="tr-TR"/>
        </a:p>
      </dgm:t>
    </dgm:pt>
    <dgm:pt modelId="{151703FB-DA1A-463D-B00A-CBA5CFB02C3E}" type="sibTrans" cxnId="{D88243C9-E10B-4167-ADD9-864B9EC17B07}">
      <dgm:prSet/>
      <dgm:spPr/>
      <dgm:t>
        <a:bodyPr/>
        <a:lstStyle/>
        <a:p>
          <a:endParaRPr lang="tr-TR"/>
        </a:p>
      </dgm:t>
    </dgm:pt>
    <dgm:pt modelId="{95864116-58BE-47D8-AF02-D14A51BAB51F}" type="pres">
      <dgm:prSet presAssocID="{B3A8863E-A520-4407-9D12-CFD244C12B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2E057-09F7-467B-B458-1C0390291992}" type="pres">
      <dgm:prSet presAssocID="{B3A8863E-A520-4407-9D12-CFD244C12B7E}" presName="tSp" presStyleCnt="0"/>
      <dgm:spPr/>
    </dgm:pt>
    <dgm:pt modelId="{D26EDBA1-36FD-4996-B5DA-74302EBCC722}" type="pres">
      <dgm:prSet presAssocID="{B3A8863E-A520-4407-9D12-CFD244C12B7E}" presName="bSp" presStyleCnt="0"/>
      <dgm:spPr/>
    </dgm:pt>
    <dgm:pt modelId="{F9EF0CF9-FDA3-4B97-B949-9B4F675DC3F3}" type="pres">
      <dgm:prSet presAssocID="{B3A8863E-A520-4407-9D12-CFD244C12B7E}" presName="process" presStyleCnt="0"/>
      <dgm:spPr/>
    </dgm:pt>
    <dgm:pt modelId="{BCBAD04A-8F04-4979-96D1-50553BC5C08B}" type="pres">
      <dgm:prSet presAssocID="{7376BC6F-23DA-451E-8E51-08B096512785}" presName="composite1" presStyleCnt="0"/>
      <dgm:spPr/>
    </dgm:pt>
    <dgm:pt modelId="{0C449757-31C0-4903-9068-61DC0B839509}" type="pres">
      <dgm:prSet presAssocID="{7376BC6F-23DA-451E-8E51-08B096512785}" presName="dummyNode1" presStyleLbl="node1" presStyleIdx="0" presStyleCnt="1"/>
      <dgm:spPr/>
    </dgm:pt>
    <dgm:pt modelId="{77A63D44-9A3A-435D-BEC0-857010128DD3}" type="pres">
      <dgm:prSet presAssocID="{7376BC6F-23DA-451E-8E51-08B096512785}" presName="childNode1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BA2F20-9E76-45D3-9E69-2C5EA003DCE0}" type="pres">
      <dgm:prSet presAssocID="{7376BC6F-23DA-451E-8E51-08B096512785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6171E8-C719-428D-9B19-A696225FCA31}" type="pres">
      <dgm:prSet presAssocID="{7376BC6F-23DA-451E-8E51-08B096512785}" presName="parentNode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243AC2-6885-4E9F-80E6-12E409C5451F}" type="pres">
      <dgm:prSet presAssocID="{7376BC6F-23DA-451E-8E51-08B096512785}" presName="connSite1" presStyleCnt="0"/>
      <dgm:spPr/>
    </dgm:pt>
  </dgm:ptLst>
  <dgm:cxnLst>
    <dgm:cxn modelId="{40BEAF1A-1AF6-46D0-B1B7-2EDF89B0FB27}" type="presOf" srcId="{B3A8863E-A520-4407-9D12-CFD244C12B7E}" destId="{95864116-58BE-47D8-AF02-D14A51BAB51F}" srcOrd="0" destOrd="0" presId="urn:microsoft.com/office/officeart/2005/8/layout/hProcess4"/>
    <dgm:cxn modelId="{73612CF5-58E3-4AE9-AAA6-AD6C149F92BB}" type="presOf" srcId="{82F3FC26-B93C-414D-9F86-0D48EB2F2677}" destId="{77A63D44-9A3A-435D-BEC0-857010128DD3}" srcOrd="0" destOrd="0" presId="urn:microsoft.com/office/officeart/2005/8/layout/hProcess4"/>
    <dgm:cxn modelId="{DFFECB6F-98FB-4B41-A27D-89FD5CBEEB90}" srcId="{7376BC6F-23DA-451E-8E51-08B096512785}" destId="{8CD9C90B-AF34-42D2-815D-96E082C40D15}" srcOrd="2" destOrd="0" parTransId="{DE65F474-61A8-4D48-990E-C8F55532FC6D}" sibTransId="{8029FE15-A812-4CE5-A24D-1D0BBEDD6D9D}"/>
    <dgm:cxn modelId="{C4BE9354-ADB1-4788-9180-F77CEB1B331A}" srcId="{7376BC6F-23DA-451E-8E51-08B096512785}" destId="{82F3FC26-B93C-414D-9F86-0D48EB2F2677}" srcOrd="0" destOrd="0" parTransId="{3995C1CD-615F-4515-AA9C-7B6F0CB7642F}" sibTransId="{FEF102E0-C9C5-4495-8686-321A59F7C147}"/>
    <dgm:cxn modelId="{2EDF374B-3A93-43AF-B31F-72BA66AFA41C}" type="presOf" srcId="{84FA33FE-02CC-465D-A7F6-9D078C6D2A8B}" destId="{D5BA2F20-9E76-45D3-9E69-2C5EA003DCE0}" srcOrd="1" destOrd="1" presId="urn:microsoft.com/office/officeart/2005/8/layout/hProcess4"/>
    <dgm:cxn modelId="{E2000A27-71AA-43F0-97C2-74D3AB0C627A}" srcId="{B3A8863E-A520-4407-9D12-CFD244C12B7E}" destId="{7376BC6F-23DA-451E-8E51-08B096512785}" srcOrd="0" destOrd="0" parTransId="{15015B7F-55DC-4510-B5E2-8E3E2586177D}" sibTransId="{5136F367-5485-4C43-9595-947EE4D7E183}"/>
    <dgm:cxn modelId="{93D764BF-BBBE-49A9-B363-967B96CC6F07}" type="presOf" srcId="{82F3FC26-B93C-414D-9F86-0D48EB2F2677}" destId="{D5BA2F20-9E76-45D3-9E69-2C5EA003DCE0}" srcOrd="1" destOrd="0" presId="urn:microsoft.com/office/officeart/2005/8/layout/hProcess4"/>
    <dgm:cxn modelId="{D88243C9-E10B-4167-ADD9-864B9EC17B07}" srcId="{7376BC6F-23DA-451E-8E51-08B096512785}" destId="{F0966778-4364-4467-BA0E-A08450C68F59}" srcOrd="3" destOrd="0" parTransId="{0493C872-B491-49DB-81D7-EE64318DEB9A}" sibTransId="{151703FB-DA1A-463D-B00A-CBA5CFB02C3E}"/>
    <dgm:cxn modelId="{814507BC-9E7E-44B7-9B2B-ACA5FCE60299}" type="presOf" srcId="{7376BC6F-23DA-451E-8E51-08B096512785}" destId="{CD6171E8-C719-428D-9B19-A696225FCA31}" srcOrd="0" destOrd="0" presId="urn:microsoft.com/office/officeart/2005/8/layout/hProcess4"/>
    <dgm:cxn modelId="{09EA6BE8-42A4-4556-BDA5-D1C9FE195B8D}" type="presOf" srcId="{84FA33FE-02CC-465D-A7F6-9D078C6D2A8B}" destId="{77A63D44-9A3A-435D-BEC0-857010128DD3}" srcOrd="0" destOrd="1" presId="urn:microsoft.com/office/officeart/2005/8/layout/hProcess4"/>
    <dgm:cxn modelId="{9B2CD70B-48FC-4777-812B-5DB07815D623}" type="presOf" srcId="{F0966778-4364-4467-BA0E-A08450C68F59}" destId="{D5BA2F20-9E76-45D3-9E69-2C5EA003DCE0}" srcOrd="1" destOrd="3" presId="urn:microsoft.com/office/officeart/2005/8/layout/hProcess4"/>
    <dgm:cxn modelId="{82A5AA92-2051-4038-8BAF-EB2F8637FA3B}" type="presOf" srcId="{F0966778-4364-4467-BA0E-A08450C68F59}" destId="{77A63D44-9A3A-435D-BEC0-857010128DD3}" srcOrd="0" destOrd="3" presId="urn:microsoft.com/office/officeart/2005/8/layout/hProcess4"/>
    <dgm:cxn modelId="{B530F8E8-3F5E-4470-AA74-8D115B710FD7}" type="presOf" srcId="{8CD9C90B-AF34-42D2-815D-96E082C40D15}" destId="{D5BA2F20-9E76-45D3-9E69-2C5EA003DCE0}" srcOrd="1" destOrd="2" presId="urn:microsoft.com/office/officeart/2005/8/layout/hProcess4"/>
    <dgm:cxn modelId="{B5B0AEDB-D0A1-4ACD-8B15-B1DBEC710E14}" type="presOf" srcId="{8CD9C90B-AF34-42D2-815D-96E082C40D15}" destId="{77A63D44-9A3A-435D-BEC0-857010128DD3}" srcOrd="0" destOrd="2" presId="urn:microsoft.com/office/officeart/2005/8/layout/hProcess4"/>
    <dgm:cxn modelId="{B28FEF9E-A9AB-4CFF-95EF-18688ED3F4DE}" srcId="{7376BC6F-23DA-451E-8E51-08B096512785}" destId="{84FA33FE-02CC-465D-A7F6-9D078C6D2A8B}" srcOrd="1" destOrd="0" parTransId="{0B48AA44-B39F-402D-BAF3-9E777D753065}" sibTransId="{BE63A259-D5F6-4349-B72B-6311FE1A6FBB}"/>
    <dgm:cxn modelId="{029C189A-A79C-4DA9-AB42-EE595BF7B108}" type="presParOf" srcId="{95864116-58BE-47D8-AF02-D14A51BAB51F}" destId="{D1A2E057-09F7-467B-B458-1C0390291992}" srcOrd="0" destOrd="0" presId="urn:microsoft.com/office/officeart/2005/8/layout/hProcess4"/>
    <dgm:cxn modelId="{686901DD-8457-44F4-8888-10E043ACC636}" type="presParOf" srcId="{95864116-58BE-47D8-AF02-D14A51BAB51F}" destId="{D26EDBA1-36FD-4996-B5DA-74302EBCC722}" srcOrd="1" destOrd="0" presId="urn:microsoft.com/office/officeart/2005/8/layout/hProcess4"/>
    <dgm:cxn modelId="{3AD63877-CBA0-467C-89E3-E4BBBB2C6F69}" type="presParOf" srcId="{95864116-58BE-47D8-AF02-D14A51BAB51F}" destId="{F9EF0CF9-FDA3-4B97-B949-9B4F675DC3F3}" srcOrd="2" destOrd="0" presId="urn:microsoft.com/office/officeart/2005/8/layout/hProcess4"/>
    <dgm:cxn modelId="{C6569433-7854-475F-B14F-6C4C709DC02C}" type="presParOf" srcId="{F9EF0CF9-FDA3-4B97-B949-9B4F675DC3F3}" destId="{BCBAD04A-8F04-4979-96D1-50553BC5C08B}" srcOrd="0" destOrd="0" presId="urn:microsoft.com/office/officeart/2005/8/layout/hProcess4"/>
    <dgm:cxn modelId="{FF85BA56-EC12-4ED7-A2C9-0609741C5580}" type="presParOf" srcId="{BCBAD04A-8F04-4979-96D1-50553BC5C08B}" destId="{0C449757-31C0-4903-9068-61DC0B839509}" srcOrd="0" destOrd="0" presId="urn:microsoft.com/office/officeart/2005/8/layout/hProcess4"/>
    <dgm:cxn modelId="{B9D753A6-46E0-4F0B-8E84-8B9974BE5D60}" type="presParOf" srcId="{BCBAD04A-8F04-4979-96D1-50553BC5C08B}" destId="{77A63D44-9A3A-435D-BEC0-857010128DD3}" srcOrd="1" destOrd="0" presId="urn:microsoft.com/office/officeart/2005/8/layout/hProcess4"/>
    <dgm:cxn modelId="{671D77DB-57C0-4E19-B480-3DAA8CE84DBA}" type="presParOf" srcId="{BCBAD04A-8F04-4979-96D1-50553BC5C08B}" destId="{D5BA2F20-9E76-45D3-9E69-2C5EA003DCE0}" srcOrd="2" destOrd="0" presId="urn:microsoft.com/office/officeart/2005/8/layout/hProcess4"/>
    <dgm:cxn modelId="{39494EFB-EB8C-420C-BCFF-5D2CE760C9D7}" type="presParOf" srcId="{BCBAD04A-8F04-4979-96D1-50553BC5C08B}" destId="{CD6171E8-C719-428D-9B19-A696225FCA31}" srcOrd="3" destOrd="0" presId="urn:microsoft.com/office/officeart/2005/8/layout/hProcess4"/>
    <dgm:cxn modelId="{494F0009-1322-490E-9AE6-BFF9C8606A01}" type="presParOf" srcId="{BCBAD04A-8F04-4979-96D1-50553BC5C08B}" destId="{49243AC2-6885-4E9F-80E6-12E409C5451F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A8863E-A520-4407-9D12-CFD244C12B7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76BC6F-23DA-451E-8E51-08B096512785}">
      <dgm:prSet phldrT="[Metin]"/>
      <dgm:spPr/>
      <dgm:t>
        <a:bodyPr/>
        <a:lstStyle/>
        <a:p>
          <a:r>
            <a:rPr lang="tr-TR" dirty="0" smtClean="0"/>
            <a:t>2016</a:t>
          </a:r>
          <a:endParaRPr lang="tr-TR" dirty="0"/>
        </a:p>
      </dgm:t>
    </dgm:pt>
    <dgm:pt modelId="{15015B7F-55DC-4510-B5E2-8E3E2586177D}" type="parTrans" cxnId="{E2000A27-71AA-43F0-97C2-74D3AB0C627A}">
      <dgm:prSet/>
      <dgm:spPr/>
      <dgm:t>
        <a:bodyPr/>
        <a:lstStyle/>
        <a:p>
          <a:endParaRPr lang="tr-TR"/>
        </a:p>
      </dgm:t>
    </dgm:pt>
    <dgm:pt modelId="{5136F367-5485-4C43-9595-947EE4D7E183}" type="sibTrans" cxnId="{E2000A27-71AA-43F0-97C2-74D3AB0C627A}">
      <dgm:prSet/>
      <dgm:spPr/>
      <dgm:t>
        <a:bodyPr/>
        <a:lstStyle/>
        <a:p>
          <a:endParaRPr lang="tr-TR"/>
        </a:p>
      </dgm:t>
    </dgm:pt>
    <dgm:pt modelId="{82F3FC26-B93C-414D-9F86-0D48EB2F2677}">
      <dgm:prSet phldrT="[Metin]"/>
      <dgm:spPr>
        <a:solidFill>
          <a:srgbClr val="FF9B9D"/>
        </a:solidFill>
      </dgm:spPr>
      <dgm:t>
        <a:bodyPr/>
        <a:lstStyle/>
        <a:p>
          <a:r>
            <a:rPr lang="tr-TR" dirty="0" smtClean="0"/>
            <a:t>OJS/UDS beraber kullanım</a:t>
          </a:r>
          <a:endParaRPr lang="tr-TR" dirty="0"/>
        </a:p>
      </dgm:t>
    </dgm:pt>
    <dgm:pt modelId="{3995C1CD-615F-4515-AA9C-7B6F0CB7642F}" type="parTrans" cxnId="{C4BE9354-ADB1-4788-9180-F77CEB1B331A}">
      <dgm:prSet/>
      <dgm:spPr/>
      <dgm:t>
        <a:bodyPr/>
        <a:lstStyle/>
        <a:p>
          <a:endParaRPr lang="tr-TR"/>
        </a:p>
      </dgm:t>
    </dgm:pt>
    <dgm:pt modelId="{FEF102E0-C9C5-4495-8686-321A59F7C147}" type="sibTrans" cxnId="{C4BE9354-ADB1-4788-9180-F77CEB1B331A}">
      <dgm:prSet/>
      <dgm:spPr/>
      <dgm:t>
        <a:bodyPr/>
        <a:lstStyle/>
        <a:p>
          <a:endParaRPr lang="tr-TR"/>
        </a:p>
      </dgm:t>
    </dgm:pt>
    <dgm:pt modelId="{1F72EFD3-E8A3-4636-B604-7258737231CF}">
      <dgm:prSet phldrT="[Metin]"/>
      <dgm:spPr>
        <a:solidFill>
          <a:srgbClr val="FF9B9D"/>
        </a:solidFill>
      </dgm:spPr>
      <dgm:t>
        <a:bodyPr/>
        <a:lstStyle/>
        <a:p>
          <a:r>
            <a:rPr lang="tr-TR" b="1" dirty="0" err="1" smtClean="0"/>
            <a:t>UDS’de</a:t>
          </a:r>
          <a:r>
            <a:rPr lang="tr-TR" b="1" dirty="0" smtClean="0"/>
            <a:t> yaşanan zorluklar</a:t>
          </a:r>
          <a:endParaRPr lang="tr-TR" b="1" dirty="0"/>
        </a:p>
      </dgm:t>
    </dgm:pt>
    <dgm:pt modelId="{64DF185D-BE26-46E8-AC0D-9F246D14BE83}" type="parTrans" cxnId="{73FBBEF1-EC92-42DF-962B-69A142E7E5E2}">
      <dgm:prSet/>
      <dgm:spPr/>
      <dgm:t>
        <a:bodyPr/>
        <a:lstStyle/>
        <a:p>
          <a:endParaRPr lang="tr-TR"/>
        </a:p>
      </dgm:t>
    </dgm:pt>
    <dgm:pt modelId="{9A93B4A4-21EF-415D-B80F-B8CED47AD002}" type="sibTrans" cxnId="{73FBBEF1-EC92-42DF-962B-69A142E7E5E2}">
      <dgm:prSet/>
      <dgm:spPr/>
      <dgm:t>
        <a:bodyPr/>
        <a:lstStyle/>
        <a:p>
          <a:endParaRPr lang="tr-TR"/>
        </a:p>
      </dgm:t>
    </dgm:pt>
    <dgm:pt modelId="{3E41C1E5-9757-467E-B246-71B3DEF3A390}">
      <dgm:prSet phldrT="[Metin]"/>
      <dgm:spPr>
        <a:solidFill>
          <a:srgbClr val="FF9B9D"/>
        </a:solidFill>
      </dgm:spPr>
      <dgm:t>
        <a:bodyPr/>
        <a:lstStyle/>
        <a:p>
          <a:r>
            <a:rPr lang="tr-TR" b="0" dirty="0" smtClean="0"/>
            <a:t>Standart dışı veriler</a:t>
          </a:r>
          <a:endParaRPr lang="tr-TR" b="0" dirty="0"/>
        </a:p>
      </dgm:t>
    </dgm:pt>
    <dgm:pt modelId="{23BB73F8-DF0A-4B6A-ABBE-A977132EBAC9}" type="parTrans" cxnId="{AA2FA1B1-8B03-4919-AD8B-88A18C954351}">
      <dgm:prSet/>
      <dgm:spPr/>
      <dgm:t>
        <a:bodyPr/>
        <a:lstStyle/>
        <a:p>
          <a:endParaRPr lang="tr-TR"/>
        </a:p>
      </dgm:t>
    </dgm:pt>
    <dgm:pt modelId="{342AA2CC-3809-4A94-87DF-7E665435A448}" type="sibTrans" cxnId="{AA2FA1B1-8B03-4919-AD8B-88A18C954351}">
      <dgm:prSet/>
      <dgm:spPr/>
      <dgm:t>
        <a:bodyPr/>
        <a:lstStyle/>
        <a:p>
          <a:endParaRPr lang="tr-TR"/>
        </a:p>
      </dgm:t>
    </dgm:pt>
    <dgm:pt modelId="{95864116-58BE-47D8-AF02-D14A51BAB51F}" type="pres">
      <dgm:prSet presAssocID="{B3A8863E-A520-4407-9D12-CFD244C12B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A2E057-09F7-467B-B458-1C0390291992}" type="pres">
      <dgm:prSet presAssocID="{B3A8863E-A520-4407-9D12-CFD244C12B7E}" presName="tSp" presStyleCnt="0"/>
      <dgm:spPr/>
    </dgm:pt>
    <dgm:pt modelId="{D26EDBA1-36FD-4996-B5DA-74302EBCC722}" type="pres">
      <dgm:prSet presAssocID="{B3A8863E-A520-4407-9D12-CFD244C12B7E}" presName="bSp" presStyleCnt="0"/>
      <dgm:spPr/>
    </dgm:pt>
    <dgm:pt modelId="{F9EF0CF9-FDA3-4B97-B949-9B4F675DC3F3}" type="pres">
      <dgm:prSet presAssocID="{B3A8863E-A520-4407-9D12-CFD244C12B7E}" presName="process" presStyleCnt="0"/>
      <dgm:spPr/>
    </dgm:pt>
    <dgm:pt modelId="{BCBAD04A-8F04-4979-96D1-50553BC5C08B}" type="pres">
      <dgm:prSet presAssocID="{7376BC6F-23DA-451E-8E51-08B096512785}" presName="composite1" presStyleCnt="0"/>
      <dgm:spPr/>
    </dgm:pt>
    <dgm:pt modelId="{0C449757-31C0-4903-9068-61DC0B839509}" type="pres">
      <dgm:prSet presAssocID="{7376BC6F-23DA-451E-8E51-08B096512785}" presName="dummyNode1" presStyleLbl="node1" presStyleIdx="0" presStyleCnt="1"/>
      <dgm:spPr/>
    </dgm:pt>
    <dgm:pt modelId="{77A63D44-9A3A-435D-BEC0-857010128DD3}" type="pres">
      <dgm:prSet presAssocID="{7376BC6F-23DA-451E-8E51-08B096512785}" presName="childNode1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BA2F20-9E76-45D3-9E69-2C5EA003DCE0}" type="pres">
      <dgm:prSet presAssocID="{7376BC6F-23DA-451E-8E51-08B096512785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6171E8-C719-428D-9B19-A696225FCA31}" type="pres">
      <dgm:prSet presAssocID="{7376BC6F-23DA-451E-8E51-08B096512785}" presName="parentNode1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243AC2-6885-4E9F-80E6-12E409C5451F}" type="pres">
      <dgm:prSet presAssocID="{7376BC6F-23DA-451E-8E51-08B096512785}" presName="connSite1" presStyleCnt="0"/>
      <dgm:spPr/>
    </dgm:pt>
  </dgm:ptLst>
  <dgm:cxnLst>
    <dgm:cxn modelId="{133737D6-348D-4EF9-AF8C-3717B28A34B8}" type="presOf" srcId="{1F72EFD3-E8A3-4636-B604-7258737231CF}" destId="{D5BA2F20-9E76-45D3-9E69-2C5EA003DCE0}" srcOrd="1" destOrd="1" presId="urn:microsoft.com/office/officeart/2005/8/layout/hProcess4"/>
    <dgm:cxn modelId="{64515687-188C-49A7-86E6-4C311EAD70FD}" type="presOf" srcId="{3E41C1E5-9757-467E-B246-71B3DEF3A390}" destId="{77A63D44-9A3A-435D-BEC0-857010128DD3}" srcOrd="0" destOrd="2" presId="urn:microsoft.com/office/officeart/2005/8/layout/hProcess4"/>
    <dgm:cxn modelId="{7166210F-ED84-4B0C-BEB0-F34453A45F92}" type="presOf" srcId="{1F72EFD3-E8A3-4636-B604-7258737231CF}" destId="{77A63D44-9A3A-435D-BEC0-857010128DD3}" srcOrd="0" destOrd="1" presId="urn:microsoft.com/office/officeart/2005/8/layout/hProcess4"/>
    <dgm:cxn modelId="{C4BE9354-ADB1-4788-9180-F77CEB1B331A}" srcId="{7376BC6F-23DA-451E-8E51-08B096512785}" destId="{82F3FC26-B93C-414D-9F86-0D48EB2F2677}" srcOrd="0" destOrd="0" parTransId="{3995C1CD-615F-4515-AA9C-7B6F0CB7642F}" sibTransId="{FEF102E0-C9C5-4495-8686-321A59F7C147}"/>
    <dgm:cxn modelId="{AA2FA1B1-8B03-4919-AD8B-88A18C954351}" srcId="{7376BC6F-23DA-451E-8E51-08B096512785}" destId="{3E41C1E5-9757-467E-B246-71B3DEF3A390}" srcOrd="2" destOrd="0" parTransId="{23BB73F8-DF0A-4B6A-ABBE-A977132EBAC9}" sibTransId="{342AA2CC-3809-4A94-87DF-7E665435A448}"/>
    <dgm:cxn modelId="{E2000A27-71AA-43F0-97C2-74D3AB0C627A}" srcId="{B3A8863E-A520-4407-9D12-CFD244C12B7E}" destId="{7376BC6F-23DA-451E-8E51-08B096512785}" srcOrd="0" destOrd="0" parTransId="{15015B7F-55DC-4510-B5E2-8E3E2586177D}" sibTransId="{5136F367-5485-4C43-9595-947EE4D7E183}"/>
    <dgm:cxn modelId="{1C3A1E9B-3BAC-46DF-AF44-EBAA895CC0A2}" type="presOf" srcId="{82F3FC26-B93C-414D-9F86-0D48EB2F2677}" destId="{D5BA2F20-9E76-45D3-9E69-2C5EA003DCE0}" srcOrd="1" destOrd="0" presId="urn:microsoft.com/office/officeart/2005/8/layout/hProcess4"/>
    <dgm:cxn modelId="{7901C7B4-FE74-4E8A-A7BC-F301630A3034}" type="presOf" srcId="{82F3FC26-B93C-414D-9F86-0D48EB2F2677}" destId="{77A63D44-9A3A-435D-BEC0-857010128DD3}" srcOrd="0" destOrd="0" presId="urn:microsoft.com/office/officeart/2005/8/layout/hProcess4"/>
    <dgm:cxn modelId="{3A9C0604-DB31-4159-B4C0-2756E2048170}" type="presOf" srcId="{7376BC6F-23DA-451E-8E51-08B096512785}" destId="{CD6171E8-C719-428D-9B19-A696225FCA31}" srcOrd="0" destOrd="0" presId="urn:microsoft.com/office/officeart/2005/8/layout/hProcess4"/>
    <dgm:cxn modelId="{73FBBEF1-EC92-42DF-962B-69A142E7E5E2}" srcId="{7376BC6F-23DA-451E-8E51-08B096512785}" destId="{1F72EFD3-E8A3-4636-B604-7258737231CF}" srcOrd="1" destOrd="0" parTransId="{64DF185D-BE26-46E8-AC0D-9F246D14BE83}" sibTransId="{9A93B4A4-21EF-415D-B80F-B8CED47AD002}"/>
    <dgm:cxn modelId="{3485E2F0-5129-45FD-8EFB-DC1B2F4FDED3}" type="presOf" srcId="{B3A8863E-A520-4407-9D12-CFD244C12B7E}" destId="{95864116-58BE-47D8-AF02-D14A51BAB51F}" srcOrd="0" destOrd="0" presId="urn:microsoft.com/office/officeart/2005/8/layout/hProcess4"/>
    <dgm:cxn modelId="{6C2CD7FD-176A-4FB9-81B3-94C8BCC8F1E8}" type="presOf" srcId="{3E41C1E5-9757-467E-B246-71B3DEF3A390}" destId="{D5BA2F20-9E76-45D3-9E69-2C5EA003DCE0}" srcOrd="1" destOrd="2" presId="urn:microsoft.com/office/officeart/2005/8/layout/hProcess4"/>
    <dgm:cxn modelId="{DAE144D3-A526-4746-B962-34BB4507ADF8}" type="presParOf" srcId="{95864116-58BE-47D8-AF02-D14A51BAB51F}" destId="{D1A2E057-09F7-467B-B458-1C0390291992}" srcOrd="0" destOrd="0" presId="urn:microsoft.com/office/officeart/2005/8/layout/hProcess4"/>
    <dgm:cxn modelId="{586F26AC-AB75-4C4F-86CD-E24C85C44412}" type="presParOf" srcId="{95864116-58BE-47D8-AF02-D14A51BAB51F}" destId="{D26EDBA1-36FD-4996-B5DA-74302EBCC722}" srcOrd="1" destOrd="0" presId="urn:microsoft.com/office/officeart/2005/8/layout/hProcess4"/>
    <dgm:cxn modelId="{B9A25450-1490-4D61-9068-227F2E476282}" type="presParOf" srcId="{95864116-58BE-47D8-AF02-D14A51BAB51F}" destId="{F9EF0CF9-FDA3-4B97-B949-9B4F675DC3F3}" srcOrd="2" destOrd="0" presId="urn:microsoft.com/office/officeart/2005/8/layout/hProcess4"/>
    <dgm:cxn modelId="{39DE52FC-3C5B-4C73-AA91-3BDB0F3E50F5}" type="presParOf" srcId="{F9EF0CF9-FDA3-4B97-B949-9B4F675DC3F3}" destId="{BCBAD04A-8F04-4979-96D1-50553BC5C08B}" srcOrd="0" destOrd="0" presId="urn:microsoft.com/office/officeart/2005/8/layout/hProcess4"/>
    <dgm:cxn modelId="{F92747E7-7056-4533-BA7B-B183A3B0C27A}" type="presParOf" srcId="{BCBAD04A-8F04-4979-96D1-50553BC5C08B}" destId="{0C449757-31C0-4903-9068-61DC0B839509}" srcOrd="0" destOrd="0" presId="urn:microsoft.com/office/officeart/2005/8/layout/hProcess4"/>
    <dgm:cxn modelId="{2BA58026-4876-4EC8-A6B6-A39024293E8E}" type="presParOf" srcId="{BCBAD04A-8F04-4979-96D1-50553BC5C08B}" destId="{77A63D44-9A3A-435D-BEC0-857010128DD3}" srcOrd="1" destOrd="0" presId="urn:microsoft.com/office/officeart/2005/8/layout/hProcess4"/>
    <dgm:cxn modelId="{83472D93-9019-4ED5-BDBA-BED262A1E084}" type="presParOf" srcId="{BCBAD04A-8F04-4979-96D1-50553BC5C08B}" destId="{D5BA2F20-9E76-45D3-9E69-2C5EA003DCE0}" srcOrd="2" destOrd="0" presId="urn:microsoft.com/office/officeart/2005/8/layout/hProcess4"/>
    <dgm:cxn modelId="{7EECE363-13D2-48D8-AB4B-63DF24B9D6B5}" type="presParOf" srcId="{BCBAD04A-8F04-4979-96D1-50553BC5C08B}" destId="{CD6171E8-C719-428D-9B19-A696225FCA31}" srcOrd="3" destOrd="0" presId="urn:microsoft.com/office/officeart/2005/8/layout/hProcess4"/>
    <dgm:cxn modelId="{19E03227-C0CE-41AF-8087-BCEF00DB677A}" type="presParOf" srcId="{BCBAD04A-8F04-4979-96D1-50553BC5C08B}" destId="{49243AC2-6885-4E9F-80E6-12E409C5451F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C44BC9-3221-45BB-9FCB-1BF3AA05B574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4E4D19BA-FEF2-41AD-80FC-45CC527E190E}">
      <dgm:prSet phldrT="[Metin]"/>
      <dgm:spPr/>
      <dgm:t>
        <a:bodyPr/>
        <a:lstStyle/>
        <a:p>
          <a:r>
            <a:rPr lang="tr-TR" dirty="0" err="1" smtClean="0"/>
            <a:t>DergiPark</a:t>
          </a:r>
          <a:r>
            <a:rPr lang="tr-TR" dirty="0" smtClean="0"/>
            <a:t> Mutfak</a:t>
          </a:r>
          <a:endParaRPr lang="tr-TR" dirty="0"/>
        </a:p>
      </dgm:t>
    </dgm:pt>
    <dgm:pt modelId="{BC5EBFD2-9685-44A1-919B-88130123BCDF}" type="parTrans" cxnId="{0EAF7405-5FCE-4D36-A2DE-1BBBDAF54B7E}">
      <dgm:prSet/>
      <dgm:spPr/>
      <dgm:t>
        <a:bodyPr/>
        <a:lstStyle/>
        <a:p>
          <a:endParaRPr lang="tr-TR"/>
        </a:p>
      </dgm:t>
    </dgm:pt>
    <dgm:pt modelId="{B1A455D0-4775-4F9B-A5F9-1FCAD8C1D497}" type="sibTrans" cxnId="{0EAF7405-5FCE-4D36-A2DE-1BBBDAF54B7E}">
      <dgm:prSet/>
      <dgm:spPr/>
      <dgm:t>
        <a:bodyPr/>
        <a:lstStyle/>
        <a:p>
          <a:endParaRPr lang="tr-TR"/>
        </a:p>
      </dgm:t>
    </dgm:pt>
    <dgm:pt modelId="{7D6FF27A-35EF-4912-8D9A-4BD0A74A434B}">
      <dgm:prSet phldrT="[Metin]" custT="1"/>
      <dgm:spPr>
        <a:solidFill>
          <a:srgbClr val="FF3399">
            <a:alpha val="49804"/>
          </a:srgbClr>
        </a:solidFill>
      </dgm:spPr>
      <dgm:t>
        <a:bodyPr/>
        <a:lstStyle/>
        <a:p>
          <a:r>
            <a:rPr lang="tr-TR" sz="1200" dirty="0" smtClean="0"/>
            <a:t>Sistem yönetimi</a:t>
          </a:r>
          <a:endParaRPr lang="tr-TR" sz="1200" dirty="0"/>
        </a:p>
      </dgm:t>
    </dgm:pt>
    <dgm:pt modelId="{A51D62DD-A599-46DA-B741-61F90C3B2794}" type="parTrans" cxnId="{7ECECD24-FF36-4574-A56D-E38E49825E20}">
      <dgm:prSet/>
      <dgm:spPr/>
      <dgm:t>
        <a:bodyPr/>
        <a:lstStyle/>
        <a:p>
          <a:endParaRPr lang="tr-TR"/>
        </a:p>
      </dgm:t>
    </dgm:pt>
    <dgm:pt modelId="{3827C63A-52F6-4DB7-99F5-8D6F2B29F28B}" type="sibTrans" cxnId="{7ECECD24-FF36-4574-A56D-E38E49825E20}">
      <dgm:prSet/>
      <dgm:spPr/>
      <dgm:t>
        <a:bodyPr/>
        <a:lstStyle/>
        <a:p>
          <a:endParaRPr lang="tr-TR"/>
        </a:p>
      </dgm:t>
    </dgm:pt>
    <dgm:pt modelId="{A2834D60-7981-4524-B8EB-5D050D3432EC}">
      <dgm:prSet phldrT="[Metin]" custT="1"/>
      <dgm:spPr/>
      <dgm:t>
        <a:bodyPr/>
        <a:lstStyle/>
        <a:p>
          <a:r>
            <a:rPr lang="tr-TR" sz="1200" dirty="0" smtClean="0"/>
            <a:t>Dergi aktarım</a:t>
          </a:r>
          <a:endParaRPr lang="tr-TR" sz="1200" dirty="0"/>
        </a:p>
      </dgm:t>
    </dgm:pt>
    <dgm:pt modelId="{CDA79AEE-9065-461F-8465-EDFC76B7B3B2}" type="parTrans" cxnId="{F0622C49-D6EE-41E0-AB5D-AFE710197F44}">
      <dgm:prSet/>
      <dgm:spPr/>
      <dgm:t>
        <a:bodyPr/>
        <a:lstStyle/>
        <a:p>
          <a:endParaRPr lang="tr-TR"/>
        </a:p>
      </dgm:t>
    </dgm:pt>
    <dgm:pt modelId="{A0415D7A-94D3-425B-92FB-5A6453A5F289}" type="sibTrans" cxnId="{F0622C49-D6EE-41E0-AB5D-AFE710197F44}">
      <dgm:prSet/>
      <dgm:spPr/>
      <dgm:t>
        <a:bodyPr/>
        <a:lstStyle/>
        <a:p>
          <a:endParaRPr lang="tr-TR"/>
        </a:p>
      </dgm:t>
    </dgm:pt>
    <dgm:pt modelId="{FB69524C-DDA0-4406-B801-5380F945F944}">
      <dgm:prSet phldrT="[Metin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tr-TR" sz="1200" b="1" dirty="0" smtClean="0"/>
            <a:t>Yazılım geliştirme</a:t>
          </a:r>
          <a:endParaRPr lang="tr-TR" sz="1200" b="1" dirty="0"/>
        </a:p>
      </dgm:t>
    </dgm:pt>
    <dgm:pt modelId="{C3783FAE-D937-4970-AA05-92316E04BDEC}" type="parTrans" cxnId="{AD035AFD-C7D5-4952-A3CC-66116014B64F}">
      <dgm:prSet/>
      <dgm:spPr/>
      <dgm:t>
        <a:bodyPr/>
        <a:lstStyle/>
        <a:p>
          <a:endParaRPr lang="tr-TR"/>
        </a:p>
      </dgm:t>
    </dgm:pt>
    <dgm:pt modelId="{36D13370-6ADF-4916-8F9B-060596BF1A29}" type="sibTrans" cxnId="{AD035AFD-C7D5-4952-A3CC-66116014B64F}">
      <dgm:prSet/>
      <dgm:spPr/>
      <dgm:t>
        <a:bodyPr/>
        <a:lstStyle/>
        <a:p>
          <a:endParaRPr lang="tr-TR"/>
        </a:p>
      </dgm:t>
    </dgm:pt>
    <dgm:pt modelId="{B892E70F-0176-4541-9743-B29FA3AB1A1B}">
      <dgm:prSet phldrT="[Metin]"/>
      <dgm:spPr/>
      <dgm:t>
        <a:bodyPr/>
        <a:lstStyle/>
        <a:p>
          <a:r>
            <a:rPr lang="tr-TR" dirty="0" smtClean="0"/>
            <a:t>Vitrin</a:t>
          </a:r>
          <a:endParaRPr lang="tr-TR" dirty="0"/>
        </a:p>
      </dgm:t>
    </dgm:pt>
    <dgm:pt modelId="{DC171E4E-2D15-4A32-93D7-A09DC7C275F8}" type="parTrans" cxnId="{0341C05B-50E0-4DA2-ABF0-BC44C7FB530C}">
      <dgm:prSet/>
      <dgm:spPr/>
      <dgm:t>
        <a:bodyPr/>
        <a:lstStyle/>
        <a:p>
          <a:endParaRPr lang="tr-TR"/>
        </a:p>
      </dgm:t>
    </dgm:pt>
    <dgm:pt modelId="{E8DFB265-D485-4843-B4C4-EB95C3CC6988}" type="sibTrans" cxnId="{0341C05B-50E0-4DA2-ABF0-BC44C7FB530C}">
      <dgm:prSet/>
      <dgm:spPr/>
      <dgm:t>
        <a:bodyPr/>
        <a:lstStyle/>
        <a:p>
          <a:endParaRPr lang="tr-TR"/>
        </a:p>
      </dgm:t>
    </dgm:pt>
    <dgm:pt modelId="{884FDEB5-E693-4F3D-A631-BF785E57AC26}">
      <dgm:prSet phldrT="[Metin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tr-TR" b="1" dirty="0" smtClean="0"/>
            <a:t>Dergi </a:t>
          </a:r>
        </a:p>
        <a:p>
          <a:r>
            <a:rPr lang="tr-TR" b="1" dirty="0" smtClean="0"/>
            <a:t>Yönetimi</a:t>
          </a:r>
          <a:endParaRPr lang="tr-TR" b="1" dirty="0"/>
        </a:p>
      </dgm:t>
    </dgm:pt>
    <dgm:pt modelId="{27F5B94B-269F-4894-B156-D63BBF4BFB2D}" type="parTrans" cxnId="{80687547-E018-4C02-8564-2B32A7EC520B}">
      <dgm:prSet/>
      <dgm:spPr/>
      <dgm:t>
        <a:bodyPr/>
        <a:lstStyle/>
        <a:p>
          <a:endParaRPr lang="tr-TR"/>
        </a:p>
      </dgm:t>
    </dgm:pt>
    <dgm:pt modelId="{C30005D9-CB5F-4EF3-ABC5-360D2D3B650E}" type="sibTrans" cxnId="{80687547-E018-4C02-8564-2B32A7EC520B}">
      <dgm:prSet/>
      <dgm:spPr/>
      <dgm:t>
        <a:bodyPr/>
        <a:lstStyle/>
        <a:p>
          <a:endParaRPr lang="tr-TR"/>
        </a:p>
      </dgm:t>
    </dgm:pt>
    <dgm:pt modelId="{5F476127-6E69-4C50-8CA0-89DA30305B92}">
      <dgm:prSet phldrT="[Metin]"/>
      <dgm:spPr/>
      <dgm:t>
        <a:bodyPr/>
        <a:lstStyle/>
        <a:p>
          <a:r>
            <a:rPr lang="tr-TR" b="1" dirty="0" smtClean="0"/>
            <a:t>Hakem Süreci</a:t>
          </a:r>
          <a:endParaRPr lang="tr-TR" b="1" dirty="0"/>
        </a:p>
      </dgm:t>
    </dgm:pt>
    <dgm:pt modelId="{9BDA8268-7465-4D2C-A151-7A2C0A45D087}" type="parTrans" cxnId="{0FB42D9D-C191-43BB-9DC6-8ED02D82BC7D}">
      <dgm:prSet/>
      <dgm:spPr/>
      <dgm:t>
        <a:bodyPr/>
        <a:lstStyle/>
        <a:p>
          <a:endParaRPr lang="tr-TR"/>
        </a:p>
      </dgm:t>
    </dgm:pt>
    <dgm:pt modelId="{A71B3B33-AF9D-461F-819A-7419D3E51F83}" type="sibTrans" cxnId="{0FB42D9D-C191-43BB-9DC6-8ED02D82BC7D}">
      <dgm:prSet/>
      <dgm:spPr/>
      <dgm:t>
        <a:bodyPr/>
        <a:lstStyle/>
        <a:p>
          <a:endParaRPr lang="tr-TR"/>
        </a:p>
      </dgm:t>
    </dgm:pt>
    <dgm:pt modelId="{D0E7857A-60B9-49FA-95E3-BA3A01CC79DE}">
      <dgm:prSet phldrT="[Metin]"/>
      <dgm:spPr/>
      <dgm:t>
        <a:bodyPr/>
        <a:lstStyle/>
        <a:p>
          <a:r>
            <a:rPr lang="tr-TR" dirty="0" smtClean="0"/>
            <a:t>Pazar</a:t>
          </a:r>
          <a:endParaRPr lang="tr-TR" dirty="0"/>
        </a:p>
      </dgm:t>
    </dgm:pt>
    <dgm:pt modelId="{BE6C772A-9E7E-4D93-84AE-5A6ED7F8B3AB}" type="parTrans" cxnId="{9ED91A3E-622A-4E83-B9CD-F232561B1E7F}">
      <dgm:prSet/>
      <dgm:spPr/>
      <dgm:t>
        <a:bodyPr/>
        <a:lstStyle/>
        <a:p>
          <a:endParaRPr lang="tr-TR"/>
        </a:p>
      </dgm:t>
    </dgm:pt>
    <dgm:pt modelId="{CE6015E3-C442-4EDE-AAAE-0E33CE34B994}" type="sibTrans" cxnId="{9ED91A3E-622A-4E83-B9CD-F232561B1E7F}">
      <dgm:prSet/>
      <dgm:spPr/>
      <dgm:t>
        <a:bodyPr/>
        <a:lstStyle/>
        <a:p>
          <a:endParaRPr lang="tr-TR"/>
        </a:p>
      </dgm:t>
    </dgm:pt>
    <dgm:pt modelId="{99127815-75D6-4223-B208-7A9AED30D882}">
      <dgm:prSet phldrT="[Metin]" custT="1"/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pPr algn="l"/>
          <a:endParaRPr lang="tr-TR" sz="1300" dirty="0" smtClean="0"/>
        </a:p>
        <a:p>
          <a:pPr algn="l"/>
          <a:r>
            <a:rPr lang="tr-TR" sz="2000" dirty="0" smtClean="0"/>
            <a:t>Arama </a:t>
          </a:r>
        </a:p>
        <a:p>
          <a:pPr algn="l"/>
          <a:r>
            <a:rPr lang="tr-TR" sz="2000" dirty="0" smtClean="0"/>
            <a:t>Harmanlama</a:t>
          </a:r>
        </a:p>
        <a:p>
          <a:pPr algn="l"/>
          <a:r>
            <a:rPr lang="tr-TR" sz="2000" dirty="0" smtClean="0"/>
            <a:t>Veri </a:t>
          </a:r>
          <a:r>
            <a:rPr lang="tr-TR" sz="2000" dirty="0" smtClean="0"/>
            <a:t>paylaşımı</a:t>
          </a:r>
          <a:endParaRPr lang="tr-TR" sz="2000" dirty="0" smtClean="0"/>
        </a:p>
        <a:p>
          <a:pPr algn="l"/>
          <a:endParaRPr lang="tr-TR" sz="1300" dirty="0" smtClean="0"/>
        </a:p>
        <a:p>
          <a:pPr algn="ctr"/>
          <a:endParaRPr lang="tr-TR" sz="1300" dirty="0"/>
        </a:p>
      </dgm:t>
    </dgm:pt>
    <dgm:pt modelId="{679EEFC4-0118-4F54-A852-C6A90896CADA}" type="parTrans" cxnId="{E961AF92-3CF6-4D3C-BED5-DEF15D9EACB1}">
      <dgm:prSet/>
      <dgm:spPr/>
      <dgm:t>
        <a:bodyPr/>
        <a:lstStyle/>
        <a:p>
          <a:endParaRPr lang="tr-TR"/>
        </a:p>
      </dgm:t>
    </dgm:pt>
    <dgm:pt modelId="{1E6DCD6B-38AD-47A0-84E6-E6AA5D12AAA8}" type="sibTrans" cxnId="{E961AF92-3CF6-4D3C-BED5-DEF15D9EACB1}">
      <dgm:prSet/>
      <dgm:spPr/>
      <dgm:t>
        <a:bodyPr/>
        <a:lstStyle/>
        <a:p>
          <a:endParaRPr lang="tr-TR"/>
        </a:p>
      </dgm:t>
    </dgm:pt>
    <dgm:pt modelId="{7D25586F-23AD-4864-8D65-9CE6A20A81AF}">
      <dgm:prSet phldrT="[Metin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tr-TR" sz="1200" dirty="0" smtClean="0"/>
            <a:t>Teknik destek</a:t>
          </a:r>
          <a:endParaRPr lang="tr-TR" sz="1200" dirty="0"/>
        </a:p>
      </dgm:t>
    </dgm:pt>
    <dgm:pt modelId="{9DFA31C3-13F8-44AA-A79B-6921A5936066}" type="parTrans" cxnId="{34A762EF-A94A-4BE5-BF73-DD02C289143F}">
      <dgm:prSet/>
      <dgm:spPr/>
      <dgm:t>
        <a:bodyPr/>
        <a:lstStyle/>
        <a:p>
          <a:endParaRPr lang="tr-TR"/>
        </a:p>
      </dgm:t>
    </dgm:pt>
    <dgm:pt modelId="{B138856A-6FE0-4994-8D60-575A80D44C65}" type="sibTrans" cxnId="{34A762EF-A94A-4BE5-BF73-DD02C289143F}">
      <dgm:prSet/>
      <dgm:spPr/>
      <dgm:t>
        <a:bodyPr/>
        <a:lstStyle/>
        <a:p>
          <a:endParaRPr lang="tr-TR"/>
        </a:p>
      </dgm:t>
    </dgm:pt>
    <dgm:pt modelId="{5B533CB3-84F8-4B69-B60A-4F39F376B2C2}">
      <dgm:prSet phldrT="[Metin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tr-TR" sz="800" dirty="0" smtClean="0"/>
            <a:t>Yenilikler</a:t>
          </a:r>
          <a:endParaRPr lang="tr-TR" sz="800" dirty="0"/>
        </a:p>
      </dgm:t>
    </dgm:pt>
    <dgm:pt modelId="{86DA9AE9-FAFD-4BF1-AD02-3D600601EA3B}" type="parTrans" cxnId="{300502E3-C7B9-4BCB-A06C-7D2BA0B64012}">
      <dgm:prSet/>
      <dgm:spPr/>
      <dgm:t>
        <a:bodyPr/>
        <a:lstStyle/>
        <a:p>
          <a:endParaRPr lang="tr-TR"/>
        </a:p>
      </dgm:t>
    </dgm:pt>
    <dgm:pt modelId="{A2AE07DC-6DE5-49E0-A9A9-CD6B2BD8C1D8}" type="sibTrans" cxnId="{300502E3-C7B9-4BCB-A06C-7D2BA0B64012}">
      <dgm:prSet/>
      <dgm:spPr/>
      <dgm:t>
        <a:bodyPr/>
        <a:lstStyle/>
        <a:p>
          <a:endParaRPr lang="tr-TR"/>
        </a:p>
      </dgm:t>
    </dgm:pt>
    <dgm:pt modelId="{60721D91-271A-442B-9E55-04CCB8018EE2}">
      <dgm:prSet phldrT="[Metin]"/>
      <dgm:spPr>
        <a:solidFill>
          <a:srgbClr val="FFCC66">
            <a:alpha val="50000"/>
          </a:srgbClr>
        </a:solidFill>
      </dgm:spPr>
      <dgm:t>
        <a:bodyPr/>
        <a:lstStyle/>
        <a:p>
          <a:r>
            <a:rPr lang="tr-TR" b="1" dirty="0" smtClean="0">
              <a:solidFill>
                <a:schemeClr val="tx2"/>
              </a:solidFill>
            </a:rPr>
            <a:t>Editör Süreci</a:t>
          </a:r>
          <a:endParaRPr lang="tr-TR" b="1" dirty="0">
            <a:solidFill>
              <a:schemeClr val="tx2"/>
            </a:solidFill>
          </a:endParaRPr>
        </a:p>
      </dgm:t>
    </dgm:pt>
    <dgm:pt modelId="{99A4C467-983F-4C4E-AB83-2027EA10171C}" type="parTrans" cxnId="{09FB5AE9-FF58-4240-A00D-A845C466E526}">
      <dgm:prSet/>
      <dgm:spPr/>
      <dgm:t>
        <a:bodyPr/>
        <a:lstStyle/>
        <a:p>
          <a:endParaRPr lang="tr-TR"/>
        </a:p>
      </dgm:t>
    </dgm:pt>
    <dgm:pt modelId="{48ABF52B-2512-4878-AD35-93A643EE866D}" type="sibTrans" cxnId="{09FB5AE9-FF58-4240-A00D-A845C466E526}">
      <dgm:prSet/>
      <dgm:spPr/>
      <dgm:t>
        <a:bodyPr/>
        <a:lstStyle/>
        <a:p>
          <a:endParaRPr lang="tr-TR"/>
        </a:p>
      </dgm:t>
    </dgm:pt>
    <dgm:pt modelId="{5F4CB9FD-8D11-4294-BC1C-DE9F94E53D25}">
      <dgm:prSet phldrT="[Metin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tr-TR" sz="800" dirty="0" smtClean="0"/>
            <a:t>Güncellemeler</a:t>
          </a:r>
          <a:endParaRPr lang="tr-TR" sz="800" dirty="0"/>
        </a:p>
      </dgm:t>
    </dgm:pt>
    <dgm:pt modelId="{81CA5A2F-B9C8-46BE-9757-014CD4B20A6F}" type="parTrans" cxnId="{1641E526-C5CB-44F5-A562-48A97C9BCCF5}">
      <dgm:prSet/>
      <dgm:spPr/>
      <dgm:t>
        <a:bodyPr/>
        <a:lstStyle/>
        <a:p>
          <a:endParaRPr lang="tr-TR"/>
        </a:p>
      </dgm:t>
    </dgm:pt>
    <dgm:pt modelId="{18602539-C9CE-4B52-A6DA-7068D67713A8}" type="sibTrans" cxnId="{1641E526-C5CB-44F5-A562-48A97C9BCCF5}">
      <dgm:prSet/>
      <dgm:spPr/>
      <dgm:t>
        <a:bodyPr/>
        <a:lstStyle/>
        <a:p>
          <a:endParaRPr lang="tr-TR"/>
        </a:p>
      </dgm:t>
    </dgm:pt>
    <dgm:pt modelId="{E13AD2A2-0777-443F-9A0D-C5A6A36617B4}">
      <dgm:prSet phldrT="[Metin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tr-TR" sz="800" dirty="0" smtClean="0"/>
            <a:t>Hata gidermeler</a:t>
          </a:r>
          <a:endParaRPr lang="tr-TR" sz="800" dirty="0"/>
        </a:p>
      </dgm:t>
    </dgm:pt>
    <dgm:pt modelId="{5070C249-0A45-4AD7-A76C-AE8A5B3719BE}" type="parTrans" cxnId="{F3C9AAF4-99B4-4E88-A10E-94361FD43C9B}">
      <dgm:prSet/>
      <dgm:spPr/>
      <dgm:t>
        <a:bodyPr/>
        <a:lstStyle/>
        <a:p>
          <a:endParaRPr lang="tr-TR"/>
        </a:p>
      </dgm:t>
    </dgm:pt>
    <dgm:pt modelId="{54C3D1AC-9AC4-4A38-B06F-C2CAFC25CA6A}" type="sibTrans" cxnId="{F3C9AAF4-99B4-4E88-A10E-94361FD43C9B}">
      <dgm:prSet/>
      <dgm:spPr/>
      <dgm:t>
        <a:bodyPr/>
        <a:lstStyle/>
        <a:p>
          <a:endParaRPr lang="tr-TR"/>
        </a:p>
      </dgm:t>
    </dgm:pt>
    <dgm:pt modelId="{14788B79-AE83-4D0E-BFA7-CCBEEBAE2592}">
      <dgm:prSet phldrT="[Metin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tr-TR" sz="800" dirty="0" smtClean="0"/>
            <a:t>Performans yükseltmeler</a:t>
          </a:r>
          <a:endParaRPr lang="tr-TR" sz="800" dirty="0"/>
        </a:p>
      </dgm:t>
    </dgm:pt>
    <dgm:pt modelId="{EEECE978-41C3-4C9F-A6E8-49D37304A7B7}" type="parTrans" cxnId="{BE981835-099D-4484-8089-48F4F3B40761}">
      <dgm:prSet/>
      <dgm:spPr/>
      <dgm:t>
        <a:bodyPr/>
        <a:lstStyle/>
        <a:p>
          <a:endParaRPr lang="tr-TR"/>
        </a:p>
      </dgm:t>
    </dgm:pt>
    <dgm:pt modelId="{36327BC8-BF82-4C92-94AA-15FE0F3670F9}" type="sibTrans" cxnId="{BE981835-099D-4484-8089-48F4F3B40761}">
      <dgm:prSet/>
      <dgm:spPr/>
      <dgm:t>
        <a:bodyPr/>
        <a:lstStyle/>
        <a:p>
          <a:endParaRPr lang="tr-TR"/>
        </a:p>
      </dgm:t>
    </dgm:pt>
    <dgm:pt modelId="{5594A7E0-C456-4A70-ABCC-944272703A99}">
      <dgm:prSet phldrT="[Metin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tr-TR" b="1" dirty="0" smtClean="0"/>
            <a:t>Yazar Süreci</a:t>
          </a:r>
          <a:endParaRPr lang="tr-TR" b="1" dirty="0"/>
        </a:p>
      </dgm:t>
    </dgm:pt>
    <dgm:pt modelId="{020461BD-02C8-4220-B00B-B826C15D709D}" type="parTrans" cxnId="{F079A0A8-8E18-484D-A6A0-652C5A44EA7E}">
      <dgm:prSet/>
      <dgm:spPr/>
      <dgm:t>
        <a:bodyPr/>
        <a:lstStyle/>
        <a:p>
          <a:endParaRPr lang="tr-TR"/>
        </a:p>
      </dgm:t>
    </dgm:pt>
    <dgm:pt modelId="{829CF7DD-973C-46E8-985D-E6330D16313A}" type="sibTrans" cxnId="{F079A0A8-8E18-484D-A6A0-652C5A44EA7E}">
      <dgm:prSet/>
      <dgm:spPr/>
      <dgm:t>
        <a:bodyPr/>
        <a:lstStyle/>
        <a:p>
          <a:endParaRPr lang="tr-TR"/>
        </a:p>
      </dgm:t>
    </dgm:pt>
    <dgm:pt modelId="{DD326BDE-D3BE-4BEB-8EB9-5833488FDA54}">
      <dgm:prSet phldrT="[Metin]"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tr-TR" sz="800" dirty="0" smtClean="0"/>
            <a:t>Diğer  sistemlerle entegrasyon</a:t>
          </a:r>
          <a:endParaRPr lang="tr-TR" sz="800" dirty="0"/>
        </a:p>
      </dgm:t>
    </dgm:pt>
    <dgm:pt modelId="{75FDD92C-A152-48D9-9A2F-CFCE65389FF5}" type="parTrans" cxnId="{DC55414B-BDDA-4219-8AEC-E21CB216F4B1}">
      <dgm:prSet/>
      <dgm:spPr/>
      <dgm:t>
        <a:bodyPr/>
        <a:lstStyle/>
        <a:p>
          <a:endParaRPr lang="tr-TR"/>
        </a:p>
      </dgm:t>
    </dgm:pt>
    <dgm:pt modelId="{FF02BCFC-619C-4C2D-9616-13EE9C98F7C8}" type="sibTrans" cxnId="{DC55414B-BDDA-4219-8AEC-E21CB216F4B1}">
      <dgm:prSet/>
      <dgm:spPr/>
      <dgm:t>
        <a:bodyPr/>
        <a:lstStyle/>
        <a:p>
          <a:endParaRPr lang="tr-TR"/>
        </a:p>
      </dgm:t>
    </dgm:pt>
    <dgm:pt modelId="{9B32EF73-B369-44ED-A239-9F9D379D0DEE}" type="pres">
      <dgm:prSet presAssocID="{70C44BC9-3221-45BB-9FCB-1BF3AA05B574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449A59-44E5-41C0-BA12-E79D79595B48}" type="pres">
      <dgm:prSet presAssocID="{70C44BC9-3221-45BB-9FCB-1BF3AA05B574}" presName="arc1" presStyleLbl="node1" presStyleIdx="0" presStyleCnt="4"/>
      <dgm:spPr/>
    </dgm:pt>
    <dgm:pt modelId="{A4C6E7A7-0E43-407B-A128-9363DA51CD35}" type="pres">
      <dgm:prSet presAssocID="{70C44BC9-3221-45BB-9FCB-1BF3AA05B574}" presName="arc3" presStyleLbl="node1" presStyleIdx="1" presStyleCnt="4" custLinFactNeighborX="0" custLinFactNeighborY="-846"/>
      <dgm:spPr/>
    </dgm:pt>
    <dgm:pt modelId="{7B25B71F-9CB1-42D8-B475-C0A9CF70D53B}" type="pres">
      <dgm:prSet presAssocID="{70C44BC9-3221-45BB-9FCB-1BF3AA05B574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00C76E-E4FC-44AA-BE66-B6974A6D3196}" type="pres">
      <dgm:prSet presAssocID="{70C44BC9-3221-45BB-9FCB-1BF3AA05B574}" presName="arc2" presStyleLbl="node1" presStyleIdx="2" presStyleCnt="4"/>
      <dgm:spPr/>
    </dgm:pt>
    <dgm:pt modelId="{D7E5B2EB-B5F0-49E8-8C91-314BA2F96A86}" type="pres">
      <dgm:prSet presAssocID="{70C44BC9-3221-45BB-9FCB-1BF3AA05B574}" presName="arc4" presStyleLbl="node1" presStyleIdx="3" presStyleCnt="4"/>
      <dgm:spPr/>
    </dgm:pt>
    <dgm:pt modelId="{5C8A9543-C3D6-4BC9-BA8F-62CE9F43CAB2}" type="pres">
      <dgm:prSet presAssocID="{70C44BC9-3221-45BB-9FCB-1BF3AA05B574}" presName="parentText3" presStyleLbl="revTx" presStyleIdx="1" presStyleCnt="3" custLinFactNeighborX="2359" custLinFactNeighborY="-76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C805F0-99B1-4BA7-BAF7-FBCCEEDB8780}" type="pres">
      <dgm:prSet presAssocID="{70C44BC9-3221-45BB-9FCB-1BF3AA05B574}" presName="middleComposite" presStyleCnt="0"/>
      <dgm:spPr/>
    </dgm:pt>
    <dgm:pt modelId="{0ED7D7DF-7DD6-46DF-8A59-BC87136D8052}" type="pres">
      <dgm:prSet presAssocID="{884FDEB5-E693-4F3D-A631-BF785E57AC26}" presName="circ1" presStyleLbl="vennNode1" presStyleIdx="0" presStyleCnt="13" custLinFactNeighborX="4320"/>
      <dgm:spPr/>
      <dgm:t>
        <a:bodyPr/>
        <a:lstStyle/>
        <a:p>
          <a:endParaRPr lang="tr-TR"/>
        </a:p>
      </dgm:t>
    </dgm:pt>
    <dgm:pt modelId="{C3BC0E43-6E6A-4F5B-BBD3-A8D56A7005F3}" type="pres">
      <dgm:prSet presAssocID="{884FDEB5-E693-4F3D-A631-BF785E57AC26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A40D2CE-AFFA-4F15-AF36-9CEA8E559CC9}" type="pres">
      <dgm:prSet presAssocID="{5F476127-6E69-4C50-8CA0-89DA30305B92}" presName="circ2" presStyleLbl="vennNode1" presStyleIdx="1" presStyleCnt="13" custLinFactNeighborX="8961"/>
      <dgm:spPr/>
      <dgm:t>
        <a:bodyPr/>
        <a:lstStyle/>
        <a:p>
          <a:endParaRPr lang="tr-TR"/>
        </a:p>
      </dgm:t>
    </dgm:pt>
    <dgm:pt modelId="{9412C0FE-DFB5-4DE0-A1B8-223984A3AC11}" type="pres">
      <dgm:prSet presAssocID="{5F476127-6E69-4C50-8CA0-89DA30305B92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315D880B-53CA-46C9-A21C-59C0031F9F76}" type="pres">
      <dgm:prSet presAssocID="{5594A7E0-C456-4A70-ABCC-944272703A99}" presName="circ3" presStyleLbl="vennNode1" presStyleIdx="2" presStyleCnt="13" custLinFactNeighborX="8961"/>
      <dgm:spPr/>
      <dgm:t>
        <a:bodyPr/>
        <a:lstStyle/>
        <a:p>
          <a:endParaRPr lang="tr-TR"/>
        </a:p>
      </dgm:t>
    </dgm:pt>
    <dgm:pt modelId="{7B3CDA47-E1D3-4029-8DFE-D5F80C977BF6}" type="pres">
      <dgm:prSet presAssocID="{5594A7E0-C456-4A70-ABCC-944272703A99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188A5D1-709A-4DDA-87EC-C547508FBD91}" type="pres">
      <dgm:prSet presAssocID="{60721D91-271A-442B-9E55-04CCB8018EE2}" presName="circ4" presStyleLbl="vennNode1" presStyleIdx="3" presStyleCnt="13"/>
      <dgm:spPr/>
      <dgm:t>
        <a:bodyPr/>
        <a:lstStyle/>
        <a:p>
          <a:endParaRPr lang="tr-TR"/>
        </a:p>
      </dgm:t>
    </dgm:pt>
    <dgm:pt modelId="{C3D0DE7A-20BB-4EAA-9179-47FDEADA8B38}" type="pres">
      <dgm:prSet presAssocID="{60721D91-271A-442B-9E55-04CCB8018EE2}" presName="circ4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A95F7F-2FE4-456B-BF11-FBD562871553}" type="pres">
      <dgm:prSet presAssocID="{70C44BC9-3221-45BB-9FCB-1BF3AA05B574}" presName="leftComposite" presStyleCnt="0"/>
      <dgm:spPr/>
    </dgm:pt>
    <dgm:pt modelId="{85D4984F-BD28-466F-87A4-C9B3D586E235}" type="pres">
      <dgm:prSet presAssocID="{7D6FF27A-35EF-4912-8D9A-4BD0A74A434B}" presName="childText1_1" presStyleLbl="vennNode1" presStyleIdx="4" presStyleCnt="13" custLinFactNeighborX="-3473" custLinFactNeighborY="-1910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603BEE4B-F7A2-43A7-9CE0-A105B1587E4E}" type="pres">
      <dgm:prSet presAssocID="{7D6FF27A-35EF-4912-8D9A-4BD0A74A434B}" presName="ellipse1" presStyleLbl="vennNode1" presStyleIdx="5" presStyleCnt="13" custLinFactNeighborX="-3039" custLinFactNeighborY="-94191"/>
      <dgm:spPr/>
    </dgm:pt>
    <dgm:pt modelId="{E94916E5-8CF5-4AD1-98EE-8005143571AB}" type="pres">
      <dgm:prSet presAssocID="{7D6FF27A-35EF-4912-8D9A-4BD0A74A434B}" presName="ellipse2" presStyleLbl="vennNode1" presStyleIdx="6" presStyleCnt="13"/>
      <dgm:spPr/>
    </dgm:pt>
    <dgm:pt modelId="{9DBF86F5-6CD6-4597-AD76-CAB805F59344}" type="pres">
      <dgm:prSet presAssocID="{A2834D60-7981-4524-B8EB-5D050D3432EC}" presName="childText1_2" presStyleLbl="vennNode1" presStyleIdx="7" presStyleCnt="13" custLinFactNeighborX="-19970" custLinFactNeighborY="-347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B298EDD-2738-44F8-85E9-55BEE836369D}" type="pres">
      <dgm:prSet presAssocID="{A2834D60-7981-4524-B8EB-5D050D3432EC}" presName="ellipse3" presStyleLbl="vennNode1" presStyleIdx="8" presStyleCnt="13"/>
      <dgm:spPr/>
      <dgm:t>
        <a:bodyPr/>
        <a:lstStyle/>
        <a:p>
          <a:endParaRPr lang="tr-TR"/>
        </a:p>
      </dgm:t>
    </dgm:pt>
    <dgm:pt modelId="{F3CBAD70-437A-4F44-B133-607E55D7CC83}" type="pres">
      <dgm:prSet presAssocID="{FB69524C-DDA0-4406-B801-5380F945F944}" presName="childText1_3" presStyleLbl="vennNode1" presStyleIdx="9" presStyleCnt="13" custScaleX="150915" custScaleY="160842" custLinFactNeighborX="-21706" custLinFactNeighborY="-12156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0001ABD-BA4E-475A-A531-A66174948DDF}" type="pres">
      <dgm:prSet presAssocID="{7D25586F-23AD-4864-8D65-9CE6A20A81AF}" presName="childText1_4" presStyleLbl="vennNode1" presStyleIdx="10" presStyleCnt="13" custLinFactNeighborX="11287" custLinFactNeighborY="-12155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362A8F9-0227-416D-A0F1-156BE86BDE15}" type="pres">
      <dgm:prSet presAssocID="{7D25586F-23AD-4864-8D65-9CE6A20A81AF}" presName="ellipse4" presStyleLbl="vennNode1" presStyleIdx="11" presStyleCnt="13"/>
      <dgm:spPr/>
    </dgm:pt>
    <dgm:pt modelId="{281BE111-E5C9-4632-B558-6FDC7FCD504A}" type="pres">
      <dgm:prSet presAssocID="{7D25586F-23AD-4864-8D65-9CE6A20A81AF}" presName="ellipse5" presStyleLbl="vennNode1" presStyleIdx="12" presStyleCnt="13" custLinFactY="-100000" custLinFactNeighborX="0" custLinFactNeighborY="-110353"/>
      <dgm:spPr/>
    </dgm:pt>
    <dgm:pt modelId="{69DF0383-30FF-411A-AD24-BFA41EBF9BB6}" type="pres">
      <dgm:prSet presAssocID="{70C44BC9-3221-45BB-9FCB-1BF3AA05B574}" presName="rightChild" presStyleLbl="node2" presStyleIdx="0" presStyleCnt="1" custScaleX="112988" custScaleY="110759" custLinFactNeighborX="-1542" custLinFactNeighborY="-268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27D109E6-6F4E-4B7D-A23D-493D6993E69B}" type="pres">
      <dgm:prSet presAssocID="{70C44BC9-3221-45BB-9FCB-1BF3AA05B574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79A0A8-8E18-484D-A6A0-652C5A44EA7E}" srcId="{B892E70F-0176-4541-9743-B29FA3AB1A1B}" destId="{5594A7E0-C456-4A70-ABCC-944272703A99}" srcOrd="2" destOrd="0" parTransId="{020461BD-02C8-4220-B00B-B826C15D709D}" sibTransId="{829CF7DD-973C-46E8-985D-E6330D16313A}"/>
    <dgm:cxn modelId="{DC55414B-BDDA-4219-8AEC-E21CB216F4B1}" srcId="{FB69524C-DDA0-4406-B801-5380F945F944}" destId="{DD326BDE-D3BE-4BEB-8EB9-5833488FDA54}" srcOrd="4" destOrd="0" parTransId="{75FDD92C-A152-48D9-9A2F-CFCE65389FF5}" sibTransId="{FF02BCFC-619C-4C2D-9616-13EE9C98F7C8}"/>
    <dgm:cxn modelId="{0BD50C8A-46B3-4355-A6E0-CF3762E376CF}" type="presOf" srcId="{5F476127-6E69-4C50-8CA0-89DA30305B92}" destId="{0A40D2CE-AFFA-4F15-AF36-9CEA8E559CC9}" srcOrd="0" destOrd="0" presId="urn:microsoft.com/office/officeart/2009/3/layout/PhasedProcess"/>
    <dgm:cxn modelId="{7B99300E-D51C-4C5A-BC9D-BE53EE5E1FC7}" type="presOf" srcId="{B892E70F-0176-4541-9743-B29FA3AB1A1B}" destId="{7B25B71F-9CB1-42D8-B475-C0A9CF70D53B}" srcOrd="0" destOrd="0" presId="urn:microsoft.com/office/officeart/2009/3/layout/PhasedProcess"/>
    <dgm:cxn modelId="{335370E7-6CA3-43A6-98D1-DD083FCFC71A}" type="presOf" srcId="{D0E7857A-60B9-49FA-95E3-BA3A01CC79DE}" destId="{5C8A9543-C3D6-4BC9-BA8F-62CE9F43CAB2}" srcOrd="0" destOrd="0" presId="urn:microsoft.com/office/officeart/2009/3/layout/PhasedProcess"/>
    <dgm:cxn modelId="{0EAF7405-5FCE-4D36-A2DE-1BBBDAF54B7E}" srcId="{70C44BC9-3221-45BB-9FCB-1BF3AA05B574}" destId="{4E4D19BA-FEF2-41AD-80FC-45CC527E190E}" srcOrd="0" destOrd="0" parTransId="{BC5EBFD2-9685-44A1-919B-88130123BCDF}" sibTransId="{B1A455D0-4775-4F9B-A5F9-1FCAD8C1D497}"/>
    <dgm:cxn modelId="{1A1AEA37-EB1B-4ADC-BBF2-B0774573B19F}" type="presOf" srcId="{A2834D60-7981-4524-B8EB-5D050D3432EC}" destId="{9DBF86F5-6CD6-4597-AD76-CAB805F59344}" srcOrd="0" destOrd="0" presId="urn:microsoft.com/office/officeart/2009/3/layout/PhasedProcess"/>
    <dgm:cxn modelId="{805CCD11-A99D-4E49-B0EC-C14CE26C6C7C}" type="presOf" srcId="{5594A7E0-C456-4A70-ABCC-944272703A99}" destId="{315D880B-53CA-46C9-A21C-59C0031F9F76}" srcOrd="0" destOrd="0" presId="urn:microsoft.com/office/officeart/2009/3/layout/PhasedProcess"/>
    <dgm:cxn modelId="{1DC35D4C-9F98-4C20-B533-D0E09B2E75C7}" type="presOf" srcId="{5B533CB3-84F8-4B69-B60A-4F39F376B2C2}" destId="{F3CBAD70-437A-4F44-B133-607E55D7CC83}" srcOrd="0" destOrd="1" presId="urn:microsoft.com/office/officeart/2009/3/layout/PhasedProcess"/>
    <dgm:cxn modelId="{38D6AEC6-B9C3-4F7C-823C-4F4C69306D13}" type="presOf" srcId="{884FDEB5-E693-4F3D-A631-BF785E57AC26}" destId="{0ED7D7DF-7DD6-46DF-8A59-BC87136D8052}" srcOrd="0" destOrd="0" presId="urn:microsoft.com/office/officeart/2009/3/layout/PhasedProcess"/>
    <dgm:cxn modelId="{BE981835-099D-4484-8089-48F4F3B40761}" srcId="{FB69524C-DDA0-4406-B801-5380F945F944}" destId="{14788B79-AE83-4D0E-BFA7-CCBEEBAE2592}" srcOrd="3" destOrd="0" parTransId="{EEECE978-41C3-4C9F-A6E8-49D37304A7B7}" sibTransId="{36327BC8-BF82-4C92-94AA-15FE0F3670F9}"/>
    <dgm:cxn modelId="{F3C9AAF4-99B4-4E88-A10E-94361FD43C9B}" srcId="{FB69524C-DDA0-4406-B801-5380F945F944}" destId="{E13AD2A2-0777-443F-9A0D-C5A6A36617B4}" srcOrd="2" destOrd="0" parTransId="{5070C249-0A45-4AD7-A76C-AE8A5B3719BE}" sibTransId="{54C3D1AC-9AC4-4A38-B06F-C2CAFC25CA6A}"/>
    <dgm:cxn modelId="{38127A3B-9257-45D3-9D04-9A0486A5AE14}" type="presOf" srcId="{7D25586F-23AD-4864-8D65-9CE6A20A81AF}" destId="{90001ABD-BA4E-475A-A531-A66174948DDF}" srcOrd="0" destOrd="0" presId="urn:microsoft.com/office/officeart/2009/3/layout/PhasedProcess"/>
    <dgm:cxn modelId="{95BAD673-D285-4355-9654-3F2908146817}" type="presOf" srcId="{70C44BC9-3221-45BB-9FCB-1BF3AA05B574}" destId="{9B32EF73-B369-44ED-A239-9F9D379D0DEE}" srcOrd="0" destOrd="0" presId="urn:microsoft.com/office/officeart/2009/3/layout/PhasedProcess"/>
    <dgm:cxn modelId="{4914D18C-BA88-4BE4-9D7B-B26E5F6665B2}" type="presOf" srcId="{7D6FF27A-35EF-4912-8D9A-4BD0A74A434B}" destId="{85D4984F-BD28-466F-87A4-C9B3D586E235}" srcOrd="0" destOrd="0" presId="urn:microsoft.com/office/officeart/2009/3/layout/PhasedProcess"/>
    <dgm:cxn modelId="{34A762EF-A94A-4BE5-BF73-DD02C289143F}" srcId="{4E4D19BA-FEF2-41AD-80FC-45CC527E190E}" destId="{7D25586F-23AD-4864-8D65-9CE6A20A81AF}" srcOrd="3" destOrd="0" parTransId="{9DFA31C3-13F8-44AA-A79B-6921A5936066}" sibTransId="{B138856A-6FE0-4994-8D60-575A80D44C65}"/>
    <dgm:cxn modelId="{92B4438A-F8E5-412E-9D37-E1FC8754CD79}" type="presOf" srcId="{14788B79-AE83-4D0E-BFA7-CCBEEBAE2592}" destId="{F3CBAD70-437A-4F44-B133-607E55D7CC83}" srcOrd="0" destOrd="4" presId="urn:microsoft.com/office/officeart/2009/3/layout/PhasedProcess"/>
    <dgm:cxn modelId="{83D060FC-3E75-46B1-B8A7-43ED6D5F9F3E}" type="presOf" srcId="{5594A7E0-C456-4A70-ABCC-944272703A99}" destId="{7B3CDA47-E1D3-4029-8DFE-D5F80C977BF6}" srcOrd="1" destOrd="0" presId="urn:microsoft.com/office/officeart/2009/3/layout/PhasedProcess"/>
    <dgm:cxn modelId="{06E91E38-921E-44BA-92AA-45AE92A558FB}" type="presOf" srcId="{99127815-75D6-4223-B208-7A9AED30D882}" destId="{69DF0383-30FF-411A-AD24-BFA41EBF9BB6}" srcOrd="0" destOrd="0" presId="urn:microsoft.com/office/officeart/2009/3/layout/PhasedProcess"/>
    <dgm:cxn modelId="{80687547-E018-4C02-8564-2B32A7EC520B}" srcId="{B892E70F-0176-4541-9743-B29FA3AB1A1B}" destId="{884FDEB5-E693-4F3D-A631-BF785E57AC26}" srcOrd="0" destOrd="0" parTransId="{27F5B94B-269F-4894-B156-D63BBF4BFB2D}" sibTransId="{C30005D9-CB5F-4EF3-ABC5-360D2D3B650E}"/>
    <dgm:cxn modelId="{1B9AAADB-4D84-405C-8EF0-787CED751122}" type="presOf" srcId="{FB69524C-DDA0-4406-B801-5380F945F944}" destId="{F3CBAD70-437A-4F44-B133-607E55D7CC83}" srcOrd="0" destOrd="0" presId="urn:microsoft.com/office/officeart/2009/3/layout/PhasedProcess"/>
    <dgm:cxn modelId="{164AD9AD-7A44-4A3E-8B0F-4BB4DF2774CD}" type="presOf" srcId="{5F476127-6E69-4C50-8CA0-89DA30305B92}" destId="{9412C0FE-DFB5-4DE0-A1B8-223984A3AC11}" srcOrd="1" destOrd="0" presId="urn:microsoft.com/office/officeart/2009/3/layout/PhasedProcess"/>
    <dgm:cxn modelId="{9ED91A3E-622A-4E83-B9CD-F232561B1E7F}" srcId="{70C44BC9-3221-45BB-9FCB-1BF3AA05B574}" destId="{D0E7857A-60B9-49FA-95E3-BA3A01CC79DE}" srcOrd="2" destOrd="0" parTransId="{BE6C772A-9E7E-4D93-84AE-5A6ED7F8B3AB}" sibTransId="{CE6015E3-C442-4EDE-AAAE-0E33CE34B994}"/>
    <dgm:cxn modelId="{0FB42D9D-C191-43BB-9DC6-8ED02D82BC7D}" srcId="{B892E70F-0176-4541-9743-B29FA3AB1A1B}" destId="{5F476127-6E69-4C50-8CA0-89DA30305B92}" srcOrd="1" destOrd="0" parTransId="{9BDA8268-7465-4D2C-A151-7A2C0A45D087}" sibTransId="{A71B3B33-AF9D-461F-819A-7419D3E51F83}"/>
    <dgm:cxn modelId="{1641E526-C5CB-44F5-A562-48A97C9BCCF5}" srcId="{FB69524C-DDA0-4406-B801-5380F945F944}" destId="{5F4CB9FD-8D11-4294-BC1C-DE9F94E53D25}" srcOrd="1" destOrd="0" parTransId="{81CA5A2F-B9C8-46BE-9757-014CD4B20A6F}" sibTransId="{18602539-C9CE-4B52-A6DA-7068D67713A8}"/>
    <dgm:cxn modelId="{300502E3-C7B9-4BCB-A06C-7D2BA0B64012}" srcId="{FB69524C-DDA0-4406-B801-5380F945F944}" destId="{5B533CB3-84F8-4B69-B60A-4F39F376B2C2}" srcOrd="0" destOrd="0" parTransId="{86DA9AE9-FAFD-4BF1-AD02-3D600601EA3B}" sibTransId="{A2AE07DC-6DE5-49E0-A9A9-CD6B2BD8C1D8}"/>
    <dgm:cxn modelId="{7ECECD24-FF36-4574-A56D-E38E49825E20}" srcId="{4E4D19BA-FEF2-41AD-80FC-45CC527E190E}" destId="{7D6FF27A-35EF-4912-8D9A-4BD0A74A434B}" srcOrd="0" destOrd="0" parTransId="{A51D62DD-A599-46DA-B741-61F90C3B2794}" sibTransId="{3827C63A-52F6-4DB7-99F5-8D6F2B29F28B}"/>
    <dgm:cxn modelId="{F0622C49-D6EE-41E0-AB5D-AFE710197F44}" srcId="{4E4D19BA-FEF2-41AD-80FC-45CC527E190E}" destId="{A2834D60-7981-4524-B8EB-5D050D3432EC}" srcOrd="1" destOrd="0" parTransId="{CDA79AEE-9065-461F-8465-EDFC76B7B3B2}" sibTransId="{A0415D7A-94D3-425B-92FB-5A6453A5F289}"/>
    <dgm:cxn modelId="{A85567BD-ACEB-4374-9EA0-FB9ADFF19C37}" type="presOf" srcId="{5F4CB9FD-8D11-4294-BC1C-DE9F94E53D25}" destId="{F3CBAD70-437A-4F44-B133-607E55D7CC83}" srcOrd="0" destOrd="2" presId="urn:microsoft.com/office/officeart/2009/3/layout/PhasedProcess"/>
    <dgm:cxn modelId="{0341C05B-50E0-4DA2-ABF0-BC44C7FB530C}" srcId="{70C44BC9-3221-45BB-9FCB-1BF3AA05B574}" destId="{B892E70F-0176-4541-9743-B29FA3AB1A1B}" srcOrd="1" destOrd="0" parTransId="{DC171E4E-2D15-4A32-93D7-A09DC7C275F8}" sibTransId="{E8DFB265-D485-4843-B4C4-EB95C3CC6988}"/>
    <dgm:cxn modelId="{7AD02730-F051-4312-9E69-115859318BF2}" type="presOf" srcId="{4E4D19BA-FEF2-41AD-80FC-45CC527E190E}" destId="{27D109E6-6F4E-4B7D-A23D-493D6993E69B}" srcOrd="0" destOrd="0" presId="urn:microsoft.com/office/officeart/2009/3/layout/PhasedProcess"/>
    <dgm:cxn modelId="{E961AF92-3CF6-4D3C-BED5-DEF15D9EACB1}" srcId="{D0E7857A-60B9-49FA-95E3-BA3A01CC79DE}" destId="{99127815-75D6-4223-B208-7A9AED30D882}" srcOrd="0" destOrd="0" parTransId="{679EEFC4-0118-4F54-A852-C6A90896CADA}" sibTransId="{1E6DCD6B-38AD-47A0-84E6-E6AA5D12AAA8}"/>
    <dgm:cxn modelId="{AD035AFD-C7D5-4952-A3CC-66116014B64F}" srcId="{4E4D19BA-FEF2-41AD-80FC-45CC527E190E}" destId="{FB69524C-DDA0-4406-B801-5380F945F944}" srcOrd="2" destOrd="0" parTransId="{C3783FAE-D937-4970-AA05-92316E04BDEC}" sibTransId="{36D13370-6ADF-4916-8F9B-060596BF1A29}"/>
    <dgm:cxn modelId="{BBBD908B-F7D3-40D6-B7B9-6F06BB52D915}" type="presOf" srcId="{884FDEB5-E693-4F3D-A631-BF785E57AC26}" destId="{C3BC0E43-6E6A-4F5B-BBD3-A8D56A7005F3}" srcOrd="1" destOrd="0" presId="urn:microsoft.com/office/officeart/2009/3/layout/PhasedProcess"/>
    <dgm:cxn modelId="{79D2E5D4-0378-4D73-9554-0DFB020E00D2}" type="presOf" srcId="{E13AD2A2-0777-443F-9A0D-C5A6A36617B4}" destId="{F3CBAD70-437A-4F44-B133-607E55D7CC83}" srcOrd="0" destOrd="3" presId="urn:microsoft.com/office/officeart/2009/3/layout/PhasedProcess"/>
    <dgm:cxn modelId="{C31E9980-F408-428D-AAAE-C08D33340030}" type="presOf" srcId="{DD326BDE-D3BE-4BEB-8EB9-5833488FDA54}" destId="{F3CBAD70-437A-4F44-B133-607E55D7CC83}" srcOrd="0" destOrd="5" presId="urn:microsoft.com/office/officeart/2009/3/layout/PhasedProcess"/>
    <dgm:cxn modelId="{283B4004-0CD5-446A-87DE-87E97AA7E639}" type="presOf" srcId="{60721D91-271A-442B-9E55-04CCB8018EE2}" destId="{D188A5D1-709A-4DDA-87EC-C547508FBD91}" srcOrd="0" destOrd="0" presId="urn:microsoft.com/office/officeart/2009/3/layout/PhasedProcess"/>
    <dgm:cxn modelId="{09FB5AE9-FF58-4240-A00D-A845C466E526}" srcId="{B892E70F-0176-4541-9743-B29FA3AB1A1B}" destId="{60721D91-271A-442B-9E55-04CCB8018EE2}" srcOrd="3" destOrd="0" parTransId="{99A4C467-983F-4C4E-AB83-2027EA10171C}" sibTransId="{48ABF52B-2512-4878-AD35-93A643EE866D}"/>
    <dgm:cxn modelId="{CC1927C6-05B9-4546-83BD-6AFCB352A341}" type="presOf" srcId="{60721D91-271A-442B-9E55-04CCB8018EE2}" destId="{C3D0DE7A-20BB-4EAA-9179-47FDEADA8B38}" srcOrd="1" destOrd="0" presId="urn:microsoft.com/office/officeart/2009/3/layout/PhasedProcess"/>
    <dgm:cxn modelId="{6A890531-4FA8-4CBC-B2ED-570E2BB9E661}" type="presParOf" srcId="{9B32EF73-B369-44ED-A239-9F9D379D0DEE}" destId="{08449A59-44E5-41C0-BA12-E79D79595B48}" srcOrd="0" destOrd="0" presId="urn:microsoft.com/office/officeart/2009/3/layout/PhasedProcess"/>
    <dgm:cxn modelId="{76FD6B4A-EE79-4D6B-BA81-67FAB5F41FE9}" type="presParOf" srcId="{9B32EF73-B369-44ED-A239-9F9D379D0DEE}" destId="{A4C6E7A7-0E43-407B-A128-9363DA51CD35}" srcOrd="1" destOrd="0" presId="urn:microsoft.com/office/officeart/2009/3/layout/PhasedProcess"/>
    <dgm:cxn modelId="{33C919D3-A75D-4D26-91BA-50AD23470F06}" type="presParOf" srcId="{9B32EF73-B369-44ED-A239-9F9D379D0DEE}" destId="{7B25B71F-9CB1-42D8-B475-C0A9CF70D53B}" srcOrd="2" destOrd="0" presId="urn:microsoft.com/office/officeart/2009/3/layout/PhasedProcess"/>
    <dgm:cxn modelId="{0566BE9D-8A77-44CC-9A4B-02408B53745E}" type="presParOf" srcId="{9B32EF73-B369-44ED-A239-9F9D379D0DEE}" destId="{B600C76E-E4FC-44AA-BE66-B6974A6D3196}" srcOrd="3" destOrd="0" presId="urn:microsoft.com/office/officeart/2009/3/layout/PhasedProcess"/>
    <dgm:cxn modelId="{2E23C716-D4B3-4780-9049-411E978EAF29}" type="presParOf" srcId="{9B32EF73-B369-44ED-A239-9F9D379D0DEE}" destId="{D7E5B2EB-B5F0-49E8-8C91-314BA2F96A86}" srcOrd="4" destOrd="0" presId="urn:microsoft.com/office/officeart/2009/3/layout/PhasedProcess"/>
    <dgm:cxn modelId="{241674DA-92A6-4346-A02E-3FA1DD33E5D2}" type="presParOf" srcId="{9B32EF73-B369-44ED-A239-9F9D379D0DEE}" destId="{5C8A9543-C3D6-4BC9-BA8F-62CE9F43CAB2}" srcOrd="5" destOrd="0" presId="urn:microsoft.com/office/officeart/2009/3/layout/PhasedProcess"/>
    <dgm:cxn modelId="{5EF24998-290C-4666-BB1A-A96328301586}" type="presParOf" srcId="{9B32EF73-B369-44ED-A239-9F9D379D0DEE}" destId="{E9C805F0-99B1-4BA7-BAF7-FBCCEEDB8780}" srcOrd="6" destOrd="0" presId="urn:microsoft.com/office/officeart/2009/3/layout/PhasedProcess"/>
    <dgm:cxn modelId="{C7F71A5E-B40E-4968-9629-06CBA70EA6B5}" type="presParOf" srcId="{E9C805F0-99B1-4BA7-BAF7-FBCCEEDB8780}" destId="{0ED7D7DF-7DD6-46DF-8A59-BC87136D8052}" srcOrd="0" destOrd="0" presId="urn:microsoft.com/office/officeart/2009/3/layout/PhasedProcess"/>
    <dgm:cxn modelId="{7F15994B-659F-455F-9AF8-47795F93222A}" type="presParOf" srcId="{E9C805F0-99B1-4BA7-BAF7-FBCCEEDB8780}" destId="{C3BC0E43-6E6A-4F5B-BBD3-A8D56A7005F3}" srcOrd="1" destOrd="0" presId="urn:microsoft.com/office/officeart/2009/3/layout/PhasedProcess"/>
    <dgm:cxn modelId="{1A3AD149-2B97-4831-9E0D-824F83783F8D}" type="presParOf" srcId="{E9C805F0-99B1-4BA7-BAF7-FBCCEEDB8780}" destId="{0A40D2CE-AFFA-4F15-AF36-9CEA8E559CC9}" srcOrd="2" destOrd="0" presId="urn:microsoft.com/office/officeart/2009/3/layout/PhasedProcess"/>
    <dgm:cxn modelId="{70C249F1-40C6-43A5-A17B-F961ED82A976}" type="presParOf" srcId="{E9C805F0-99B1-4BA7-BAF7-FBCCEEDB8780}" destId="{9412C0FE-DFB5-4DE0-A1B8-223984A3AC11}" srcOrd="3" destOrd="0" presId="urn:microsoft.com/office/officeart/2009/3/layout/PhasedProcess"/>
    <dgm:cxn modelId="{DCB31588-6EF0-4BB8-B7B3-4F083C31825E}" type="presParOf" srcId="{E9C805F0-99B1-4BA7-BAF7-FBCCEEDB8780}" destId="{315D880B-53CA-46C9-A21C-59C0031F9F76}" srcOrd="4" destOrd="0" presId="urn:microsoft.com/office/officeart/2009/3/layout/PhasedProcess"/>
    <dgm:cxn modelId="{170B10D1-3386-4A0D-9819-170BA231E49B}" type="presParOf" srcId="{E9C805F0-99B1-4BA7-BAF7-FBCCEEDB8780}" destId="{7B3CDA47-E1D3-4029-8DFE-D5F80C977BF6}" srcOrd="5" destOrd="0" presId="urn:microsoft.com/office/officeart/2009/3/layout/PhasedProcess"/>
    <dgm:cxn modelId="{34AE433D-5B28-4216-99EE-4125579684F1}" type="presParOf" srcId="{E9C805F0-99B1-4BA7-BAF7-FBCCEEDB8780}" destId="{D188A5D1-709A-4DDA-87EC-C547508FBD91}" srcOrd="6" destOrd="0" presId="urn:microsoft.com/office/officeart/2009/3/layout/PhasedProcess"/>
    <dgm:cxn modelId="{4B26B93F-F0FE-4F48-B181-3403B2097967}" type="presParOf" srcId="{E9C805F0-99B1-4BA7-BAF7-FBCCEEDB8780}" destId="{C3D0DE7A-20BB-4EAA-9179-47FDEADA8B38}" srcOrd="7" destOrd="0" presId="urn:microsoft.com/office/officeart/2009/3/layout/PhasedProcess"/>
    <dgm:cxn modelId="{69825F41-4EE8-4D4A-B649-05DDE5BC12DF}" type="presParOf" srcId="{9B32EF73-B369-44ED-A239-9F9D379D0DEE}" destId="{E0A95F7F-2FE4-456B-BF11-FBD562871553}" srcOrd="7" destOrd="0" presId="urn:microsoft.com/office/officeart/2009/3/layout/PhasedProcess"/>
    <dgm:cxn modelId="{F9E452D1-F933-40AE-8AD2-96D590A2CCFD}" type="presParOf" srcId="{E0A95F7F-2FE4-456B-BF11-FBD562871553}" destId="{85D4984F-BD28-466F-87A4-C9B3D586E235}" srcOrd="0" destOrd="0" presId="urn:microsoft.com/office/officeart/2009/3/layout/PhasedProcess"/>
    <dgm:cxn modelId="{54C9B662-944E-48DB-B0C0-39E2CFCB8A75}" type="presParOf" srcId="{E0A95F7F-2FE4-456B-BF11-FBD562871553}" destId="{603BEE4B-F7A2-43A7-9CE0-A105B1587E4E}" srcOrd="1" destOrd="0" presId="urn:microsoft.com/office/officeart/2009/3/layout/PhasedProcess"/>
    <dgm:cxn modelId="{1391642C-7494-4D7D-8C34-0345B55CA4CB}" type="presParOf" srcId="{E0A95F7F-2FE4-456B-BF11-FBD562871553}" destId="{E94916E5-8CF5-4AD1-98EE-8005143571AB}" srcOrd="2" destOrd="0" presId="urn:microsoft.com/office/officeart/2009/3/layout/PhasedProcess"/>
    <dgm:cxn modelId="{2BC5B37E-7BE6-497E-99CB-182E77ECD6EF}" type="presParOf" srcId="{E0A95F7F-2FE4-456B-BF11-FBD562871553}" destId="{9DBF86F5-6CD6-4597-AD76-CAB805F59344}" srcOrd="3" destOrd="0" presId="urn:microsoft.com/office/officeart/2009/3/layout/PhasedProcess"/>
    <dgm:cxn modelId="{90474E0F-0133-4193-B92F-78BE17279E95}" type="presParOf" srcId="{E0A95F7F-2FE4-456B-BF11-FBD562871553}" destId="{BB298EDD-2738-44F8-85E9-55BEE836369D}" srcOrd="4" destOrd="0" presId="urn:microsoft.com/office/officeart/2009/3/layout/PhasedProcess"/>
    <dgm:cxn modelId="{8D55FD48-06DB-446C-8589-9E64F83458E2}" type="presParOf" srcId="{E0A95F7F-2FE4-456B-BF11-FBD562871553}" destId="{F3CBAD70-437A-4F44-B133-607E55D7CC83}" srcOrd="5" destOrd="0" presId="urn:microsoft.com/office/officeart/2009/3/layout/PhasedProcess"/>
    <dgm:cxn modelId="{399EADE6-9097-4F02-8E3B-81D2D1D3883D}" type="presParOf" srcId="{E0A95F7F-2FE4-456B-BF11-FBD562871553}" destId="{90001ABD-BA4E-475A-A531-A66174948DDF}" srcOrd="6" destOrd="0" presId="urn:microsoft.com/office/officeart/2009/3/layout/PhasedProcess"/>
    <dgm:cxn modelId="{7D15280C-B650-4779-B7A3-74AD7F33A061}" type="presParOf" srcId="{E0A95F7F-2FE4-456B-BF11-FBD562871553}" destId="{8362A8F9-0227-416D-A0F1-156BE86BDE15}" srcOrd="7" destOrd="0" presId="urn:microsoft.com/office/officeart/2009/3/layout/PhasedProcess"/>
    <dgm:cxn modelId="{BB32BDB2-4972-438B-AD93-C0065120FE6B}" type="presParOf" srcId="{E0A95F7F-2FE4-456B-BF11-FBD562871553}" destId="{281BE111-E5C9-4632-B558-6FDC7FCD504A}" srcOrd="8" destOrd="0" presId="urn:microsoft.com/office/officeart/2009/3/layout/PhasedProcess"/>
    <dgm:cxn modelId="{6CF486F5-1CBC-4BBB-B1A3-9EB3C5CC5A20}" type="presParOf" srcId="{9B32EF73-B369-44ED-A239-9F9D379D0DEE}" destId="{69DF0383-30FF-411A-AD24-BFA41EBF9BB6}" srcOrd="8" destOrd="0" presId="urn:microsoft.com/office/officeart/2009/3/layout/PhasedProcess"/>
    <dgm:cxn modelId="{DD77D516-B72F-4E0E-808A-EACC01487307}" type="presParOf" srcId="{9B32EF73-B369-44ED-A239-9F9D379D0DEE}" destId="{27D109E6-6F4E-4B7D-A23D-493D6993E69B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71F5BF-FC8D-46D3-A4E6-8DA1A00D5AD8}" type="doc">
      <dgm:prSet loTypeId="urn:microsoft.com/office/officeart/2009/3/layout/StepUp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D67A1AD-D014-48C5-B956-AADCD7C3374D}">
      <dgm:prSet phldrT="[Metin]" custT="1"/>
      <dgm:spPr/>
      <dgm:t>
        <a:bodyPr/>
        <a:lstStyle/>
        <a:p>
          <a:r>
            <a:rPr lang="tr-TR" sz="2000" b="1" dirty="0" err="1" smtClean="0"/>
            <a:t>DergiPark</a:t>
          </a:r>
          <a:r>
            <a:rPr lang="tr-TR" sz="2000" b="1" dirty="0" smtClean="0"/>
            <a:t> bir Dizin değildir</a:t>
          </a:r>
          <a:endParaRPr lang="tr-TR" sz="2000" b="1" dirty="0"/>
        </a:p>
      </dgm:t>
    </dgm:pt>
    <dgm:pt modelId="{A1C55378-CD8F-4F89-B5AB-05D41AAE7755}" type="parTrans" cxnId="{E9C7FF98-834E-4F69-9D8E-2E12C987708B}">
      <dgm:prSet/>
      <dgm:spPr/>
      <dgm:t>
        <a:bodyPr/>
        <a:lstStyle/>
        <a:p>
          <a:endParaRPr lang="tr-TR"/>
        </a:p>
      </dgm:t>
    </dgm:pt>
    <dgm:pt modelId="{BF1AB51D-E303-487D-91C0-24EC88EBB3C4}" type="sibTrans" cxnId="{E9C7FF98-834E-4F69-9D8E-2E12C987708B}">
      <dgm:prSet/>
      <dgm:spPr/>
      <dgm:t>
        <a:bodyPr/>
        <a:lstStyle/>
        <a:p>
          <a:endParaRPr lang="tr-TR"/>
        </a:p>
      </dgm:t>
    </dgm:pt>
    <dgm:pt modelId="{24FF8BA8-77A2-4344-9746-F458FD7911E9}">
      <dgm:prSet phldrT="[Metin]" custT="1"/>
      <dgm:spPr/>
      <dgm:t>
        <a:bodyPr/>
        <a:lstStyle/>
        <a:p>
          <a:r>
            <a:rPr lang="tr-TR" sz="1600" b="1" dirty="0" err="1" smtClean="0"/>
            <a:t>ULAKBİM’de</a:t>
          </a:r>
          <a:r>
            <a:rPr lang="tr-TR" sz="1600" b="1" dirty="0" smtClean="0"/>
            <a:t> </a:t>
          </a:r>
          <a:r>
            <a:rPr lang="tr-TR" sz="1600" b="1" dirty="0" err="1" smtClean="0"/>
            <a:t>Dizinlenen</a:t>
          </a:r>
          <a:r>
            <a:rPr lang="tr-TR" sz="1600" b="1" dirty="0" smtClean="0"/>
            <a:t> Dergiler  </a:t>
          </a:r>
          <a:r>
            <a:rPr lang="tr-TR" sz="2400" b="1" dirty="0" smtClean="0"/>
            <a:t> = </a:t>
          </a:r>
          <a:r>
            <a:rPr lang="tr-TR" sz="1600" b="1" dirty="0" smtClean="0"/>
            <a:t>TR Dizin</a:t>
          </a:r>
          <a:endParaRPr lang="tr-TR" sz="1600" b="1" dirty="0"/>
        </a:p>
      </dgm:t>
    </dgm:pt>
    <dgm:pt modelId="{8B92ED93-DBA3-4D4B-A83F-D8776A212A27}" type="parTrans" cxnId="{F92C1297-6A40-4F02-A9CA-52C56F45885E}">
      <dgm:prSet/>
      <dgm:spPr/>
      <dgm:t>
        <a:bodyPr/>
        <a:lstStyle/>
        <a:p>
          <a:endParaRPr lang="tr-TR"/>
        </a:p>
      </dgm:t>
    </dgm:pt>
    <dgm:pt modelId="{230C0992-D0C3-4C17-A986-E34F8833E7B2}" type="sibTrans" cxnId="{F92C1297-6A40-4F02-A9CA-52C56F45885E}">
      <dgm:prSet/>
      <dgm:spPr/>
      <dgm:t>
        <a:bodyPr/>
        <a:lstStyle/>
        <a:p>
          <a:endParaRPr lang="tr-TR"/>
        </a:p>
      </dgm:t>
    </dgm:pt>
    <dgm:pt modelId="{17881243-A952-4065-B372-60BAACFE284E}">
      <dgm:prSet phldrT="[Metin]" custT="1"/>
      <dgm:spPr/>
      <dgm:t>
        <a:bodyPr/>
        <a:lstStyle/>
        <a:p>
          <a:r>
            <a:rPr lang="tr-TR" sz="2000" b="1" dirty="0" smtClean="0"/>
            <a:t>Dergiler isim değiştirmek isterse…</a:t>
          </a:r>
          <a:endParaRPr lang="tr-TR" sz="2000" b="1" dirty="0"/>
        </a:p>
      </dgm:t>
    </dgm:pt>
    <dgm:pt modelId="{FC929A13-85AE-4679-A589-939B1DE3D59E}" type="parTrans" cxnId="{1ADEC1E9-82C3-42E8-8612-946788B9CB0B}">
      <dgm:prSet/>
      <dgm:spPr/>
      <dgm:t>
        <a:bodyPr/>
        <a:lstStyle/>
        <a:p>
          <a:endParaRPr lang="tr-TR"/>
        </a:p>
      </dgm:t>
    </dgm:pt>
    <dgm:pt modelId="{E1828D7F-59AF-4F28-9E03-AE90A95118E3}" type="sibTrans" cxnId="{1ADEC1E9-82C3-42E8-8612-946788B9CB0B}">
      <dgm:prSet/>
      <dgm:spPr/>
      <dgm:t>
        <a:bodyPr/>
        <a:lstStyle/>
        <a:p>
          <a:endParaRPr lang="tr-TR"/>
        </a:p>
      </dgm:t>
    </dgm:pt>
    <dgm:pt modelId="{93723649-2605-4C72-80E6-441132EF5E02}">
      <dgm:prSet phldrT="[Metin]" custT="1"/>
      <dgm:spPr/>
      <dgm:t>
        <a:bodyPr/>
        <a:lstStyle/>
        <a:p>
          <a:r>
            <a:rPr lang="tr-TR" sz="2000" dirty="0" smtClean="0"/>
            <a:t>Dergi sayfasında Amaç ve Kapsam olmazsa…</a:t>
          </a:r>
          <a:endParaRPr lang="tr-TR" sz="2000" dirty="0"/>
        </a:p>
      </dgm:t>
    </dgm:pt>
    <dgm:pt modelId="{99A7C9AC-A075-4935-BDD3-706CA47B4D86}" type="parTrans" cxnId="{BF92D731-8803-4674-9A92-72792E79D9EC}">
      <dgm:prSet/>
      <dgm:spPr/>
      <dgm:t>
        <a:bodyPr/>
        <a:lstStyle/>
        <a:p>
          <a:endParaRPr lang="tr-TR"/>
        </a:p>
      </dgm:t>
    </dgm:pt>
    <dgm:pt modelId="{0545C92F-4300-412E-ABF1-D35D54E3D6B5}" type="sibTrans" cxnId="{BF92D731-8803-4674-9A92-72792E79D9EC}">
      <dgm:prSet/>
      <dgm:spPr/>
      <dgm:t>
        <a:bodyPr/>
        <a:lstStyle/>
        <a:p>
          <a:endParaRPr lang="tr-TR"/>
        </a:p>
      </dgm:t>
    </dgm:pt>
    <dgm:pt modelId="{211005A5-E2EF-4671-B803-A899CBC4987E}" type="pres">
      <dgm:prSet presAssocID="{3271F5BF-FC8D-46D3-A4E6-8DA1A00D5A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62E3C2C-6C31-43B3-B111-7288CFC15497}" type="pres">
      <dgm:prSet presAssocID="{FD67A1AD-D014-48C5-B956-AADCD7C3374D}" presName="composite" presStyleCnt="0"/>
      <dgm:spPr/>
    </dgm:pt>
    <dgm:pt modelId="{4C021200-9DC3-48F0-A674-1DE9A5AC733B}" type="pres">
      <dgm:prSet presAssocID="{FD67A1AD-D014-48C5-B956-AADCD7C3374D}" presName="LShape" presStyleLbl="alignNode1" presStyleIdx="0" presStyleCnt="7"/>
      <dgm:spPr/>
    </dgm:pt>
    <dgm:pt modelId="{28F22972-D37E-479E-A288-4D0EA4BC24C5}" type="pres">
      <dgm:prSet presAssocID="{FD67A1AD-D014-48C5-B956-AADCD7C3374D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09B478-94B2-4018-960B-C4121DFAA98F}" type="pres">
      <dgm:prSet presAssocID="{FD67A1AD-D014-48C5-B956-AADCD7C3374D}" presName="Triangle" presStyleLbl="alignNode1" presStyleIdx="1" presStyleCnt="7"/>
      <dgm:spPr/>
    </dgm:pt>
    <dgm:pt modelId="{3204336F-D3FE-406C-9EEC-18CF93D77F14}" type="pres">
      <dgm:prSet presAssocID="{BF1AB51D-E303-487D-91C0-24EC88EBB3C4}" presName="sibTrans" presStyleCnt="0"/>
      <dgm:spPr/>
    </dgm:pt>
    <dgm:pt modelId="{6B4E0A94-C894-44D3-8F23-EC7EA2B766E2}" type="pres">
      <dgm:prSet presAssocID="{BF1AB51D-E303-487D-91C0-24EC88EBB3C4}" presName="space" presStyleCnt="0"/>
      <dgm:spPr/>
    </dgm:pt>
    <dgm:pt modelId="{75BB5685-FB5E-40AC-A5FC-E4315E231EC4}" type="pres">
      <dgm:prSet presAssocID="{24FF8BA8-77A2-4344-9746-F458FD7911E9}" presName="composite" presStyleCnt="0"/>
      <dgm:spPr/>
    </dgm:pt>
    <dgm:pt modelId="{B4793165-12AB-4C85-BBF2-04C7BF503C53}" type="pres">
      <dgm:prSet presAssocID="{24FF8BA8-77A2-4344-9746-F458FD7911E9}" presName="LShape" presStyleLbl="alignNode1" presStyleIdx="2" presStyleCnt="7"/>
      <dgm:spPr/>
    </dgm:pt>
    <dgm:pt modelId="{2DC04603-C6EA-45A5-A885-961B3BA7659D}" type="pres">
      <dgm:prSet presAssocID="{24FF8BA8-77A2-4344-9746-F458FD7911E9}" presName="ParentText" presStyleLbl="revTx" presStyleIdx="1" presStyleCnt="4" custScaleX="118552" custLinFactNeighborX="9699" custLinFactNeighborY="16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66F598-9C39-4EEB-8C47-BEFA9B1A6A30}" type="pres">
      <dgm:prSet presAssocID="{24FF8BA8-77A2-4344-9746-F458FD7911E9}" presName="Triangle" presStyleLbl="alignNode1" presStyleIdx="3" presStyleCnt="7"/>
      <dgm:spPr/>
    </dgm:pt>
    <dgm:pt modelId="{059B589A-6FD7-43E3-BA3B-9760E3206E2E}" type="pres">
      <dgm:prSet presAssocID="{230C0992-D0C3-4C17-A986-E34F8833E7B2}" presName="sibTrans" presStyleCnt="0"/>
      <dgm:spPr/>
    </dgm:pt>
    <dgm:pt modelId="{EDB31989-44D6-4A12-869D-EA9CF37EBE1E}" type="pres">
      <dgm:prSet presAssocID="{230C0992-D0C3-4C17-A986-E34F8833E7B2}" presName="space" presStyleCnt="0"/>
      <dgm:spPr/>
    </dgm:pt>
    <dgm:pt modelId="{AEDADB46-BC98-4C9D-88D7-952A8A55DB58}" type="pres">
      <dgm:prSet presAssocID="{17881243-A952-4065-B372-60BAACFE284E}" presName="composite" presStyleCnt="0"/>
      <dgm:spPr/>
    </dgm:pt>
    <dgm:pt modelId="{DA4D2227-3880-4EF0-A3C5-07AF899CCE24}" type="pres">
      <dgm:prSet presAssocID="{17881243-A952-4065-B372-60BAACFE284E}" presName="LShape" presStyleLbl="alignNode1" presStyleIdx="4" presStyleCnt="7"/>
      <dgm:spPr/>
    </dgm:pt>
    <dgm:pt modelId="{FFF78E99-C3B0-47E1-89BF-D86E7BF91176}" type="pres">
      <dgm:prSet presAssocID="{17881243-A952-4065-B372-60BAACFE284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C3EDC5-209F-4ECC-8CEC-480A643A1E9F}" type="pres">
      <dgm:prSet presAssocID="{17881243-A952-4065-B372-60BAACFE284E}" presName="Triangle" presStyleLbl="alignNode1" presStyleIdx="5" presStyleCnt="7"/>
      <dgm:spPr/>
    </dgm:pt>
    <dgm:pt modelId="{1EF439E5-CE72-4247-B718-0794826F8E4D}" type="pres">
      <dgm:prSet presAssocID="{E1828D7F-59AF-4F28-9E03-AE90A95118E3}" presName="sibTrans" presStyleCnt="0"/>
      <dgm:spPr/>
    </dgm:pt>
    <dgm:pt modelId="{A05DBFB3-FE6E-4A2F-869C-335B058ADEB7}" type="pres">
      <dgm:prSet presAssocID="{E1828D7F-59AF-4F28-9E03-AE90A95118E3}" presName="space" presStyleCnt="0"/>
      <dgm:spPr/>
    </dgm:pt>
    <dgm:pt modelId="{21C6BE85-1C5D-4AC1-B027-CDF51F02C153}" type="pres">
      <dgm:prSet presAssocID="{93723649-2605-4C72-80E6-441132EF5E02}" presName="composite" presStyleCnt="0"/>
      <dgm:spPr/>
    </dgm:pt>
    <dgm:pt modelId="{8D0E95AA-7200-45C7-8FEE-616F3C2A68CC}" type="pres">
      <dgm:prSet presAssocID="{93723649-2605-4C72-80E6-441132EF5E02}" presName="LShape" presStyleLbl="alignNode1" presStyleIdx="6" presStyleCnt="7"/>
      <dgm:spPr/>
    </dgm:pt>
    <dgm:pt modelId="{493481B5-5CC5-410A-8ACB-8B708116188A}" type="pres">
      <dgm:prSet presAssocID="{93723649-2605-4C72-80E6-441132EF5E0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F92D731-8803-4674-9A92-72792E79D9EC}" srcId="{3271F5BF-FC8D-46D3-A4E6-8DA1A00D5AD8}" destId="{93723649-2605-4C72-80E6-441132EF5E02}" srcOrd="3" destOrd="0" parTransId="{99A7C9AC-A075-4935-BDD3-706CA47B4D86}" sibTransId="{0545C92F-4300-412E-ABF1-D35D54E3D6B5}"/>
    <dgm:cxn modelId="{0BEEEF0A-731B-42F0-8314-ACF53D67D05C}" type="presOf" srcId="{93723649-2605-4C72-80E6-441132EF5E02}" destId="{493481B5-5CC5-410A-8ACB-8B708116188A}" srcOrd="0" destOrd="0" presId="urn:microsoft.com/office/officeart/2009/3/layout/StepUpProcess"/>
    <dgm:cxn modelId="{1ADEC1E9-82C3-42E8-8612-946788B9CB0B}" srcId="{3271F5BF-FC8D-46D3-A4E6-8DA1A00D5AD8}" destId="{17881243-A952-4065-B372-60BAACFE284E}" srcOrd="2" destOrd="0" parTransId="{FC929A13-85AE-4679-A589-939B1DE3D59E}" sibTransId="{E1828D7F-59AF-4F28-9E03-AE90A95118E3}"/>
    <dgm:cxn modelId="{F92C1297-6A40-4F02-A9CA-52C56F45885E}" srcId="{3271F5BF-FC8D-46D3-A4E6-8DA1A00D5AD8}" destId="{24FF8BA8-77A2-4344-9746-F458FD7911E9}" srcOrd="1" destOrd="0" parTransId="{8B92ED93-DBA3-4D4B-A83F-D8776A212A27}" sibTransId="{230C0992-D0C3-4C17-A986-E34F8833E7B2}"/>
    <dgm:cxn modelId="{1A1E53BF-FD8A-42DF-A15A-9276135B8E75}" type="presOf" srcId="{17881243-A952-4065-B372-60BAACFE284E}" destId="{FFF78E99-C3B0-47E1-89BF-D86E7BF91176}" srcOrd="0" destOrd="0" presId="urn:microsoft.com/office/officeart/2009/3/layout/StepUpProcess"/>
    <dgm:cxn modelId="{153E3A67-EF80-4E0A-936F-C67B78DA131B}" type="presOf" srcId="{3271F5BF-FC8D-46D3-A4E6-8DA1A00D5AD8}" destId="{211005A5-E2EF-4671-B803-A899CBC4987E}" srcOrd="0" destOrd="0" presId="urn:microsoft.com/office/officeart/2009/3/layout/StepUpProcess"/>
    <dgm:cxn modelId="{A9B599EB-9702-475F-9902-4A1AC77BCA94}" type="presOf" srcId="{24FF8BA8-77A2-4344-9746-F458FD7911E9}" destId="{2DC04603-C6EA-45A5-A885-961B3BA7659D}" srcOrd="0" destOrd="0" presId="urn:microsoft.com/office/officeart/2009/3/layout/StepUpProcess"/>
    <dgm:cxn modelId="{E9C7FF98-834E-4F69-9D8E-2E12C987708B}" srcId="{3271F5BF-FC8D-46D3-A4E6-8DA1A00D5AD8}" destId="{FD67A1AD-D014-48C5-B956-AADCD7C3374D}" srcOrd="0" destOrd="0" parTransId="{A1C55378-CD8F-4F89-B5AB-05D41AAE7755}" sibTransId="{BF1AB51D-E303-487D-91C0-24EC88EBB3C4}"/>
    <dgm:cxn modelId="{23104C97-669F-4854-B0D8-47E77E97AE34}" type="presOf" srcId="{FD67A1AD-D014-48C5-B956-AADCD7C3374D}" destId="{28F22972-D37E-479E-A288-4D0EA4BC24C5}" srcOrd="0" destOrd="0" presId="urn:microsoft.com/office/officeart/2009/3/layout/StepUpProcess"/>
    <dgm:cxn modelId="{9C9A9D22-5D21-49FE-AEF3-F73426B1C5BB}" type="presParOf" srcId="{211005A5-E2EF-4671-B803-A899CBC4987E}" destId="{862E3C2C-6C31-43B3-B111-7288CFC15497}" srcOrd="0" destOrd="0" presId="urn:microsoft.com/office/officeart/2009/3/layout/StepUpProcess"/>
    <dgm:cxn modelId="{0E215A7F-DCFE-4663-9BE7-D018E0A1E405}" type="presParOf" srcId="{862E3C2C-6C31-43B3-B111-7288CFC15497}" destId="{4C021200-9DC3-48F0-A674-1DE9A5AC733B}" srcOrd="0" destOrd="0" presId="urn:microsoft.com/office/officeart/2009/3/layout/StepUpProcess"/>
    <dgm:cxn modelId="{303B53FD-0ED6-42FF-981E-46449C7414FA}" type="presParOf" srcId="{862E3C2C-6C31-43B3-B111-7288CFC15497}" destId="{28F22972-D37E-479E-A288-4D0EA4BC24C5}" srcOrd="1" destOrd="0" presId="urn:microsoft.com/office/officeart/2009/3/layout/StepUpProcess"/>
    <dgm:cxn modelId="{6CD7168E-CCEE-42F4-9BB1-9875587E3BC2}" type="presParOf" srcId="{862E3C2C-6C31-43B3-B111-7288CFC15497}" destId="{FB09B478-94B2-4018-960B-C4121DFAA98F}" srcOrd="2" destOrd="0" presId="urn:microsoft.com/office/officeart/2009/3/layout/StepUpProcess"/>
    <dgm:cxn modelId="{0A15AFDF-D3B4-415D-A12F-D38E8CA01E81}" type="presParOf" srcId="{211005A5-E2EF-4671-B803-A899CBC4987E}" destId="{3204336F-D3FE-406C-9EEC-18CF93D77F14}" srcOrd="1" destOrd="0" presId="urn:microsoft.com/office/officeart/2009/3/layout/StepUpProcess"/>
    <dgm:cxn modelId="{77C921BC-67E3-4F3F-B7A2-42750CF29355}" type="presParOf" srcId="{3204336F-D3FE-406C-9EEC-18CF93D77F14}" destId="{6B4E0A94-C894-44D3-8F23-EC7EA2B766E2}" srcOrd="0" destOrd="0" presId="urn:microsoft.com/office/officeart/2009/3/layout/StepUpProcess"/>
    <dgm:cxn modelId="{E19CCCDF-6185-4BE4-82A6-09049748B060}" type="presParOf" srcId="{211005A5-E2EF-4671-B803-A899CBC4987E}" destId="{75BB5685-FB5E-40AC-A5FC-E4315E231EC4}" srcOrd="2" destOrd="0" presId="urn:microsoft.com/office/officeart/2009/3/layout/StepUpProcess"/>
    <dgm:cxn modelId="{E154650A-18C3-4C57-845B-785EACB668FB}" type="presParOf" srcId="{75BB5685-FB5E-40AC-A5FC-E4315E231EC4}" destId="{B4793165-12AB-4C85-BBF2-04C7BF503C53}" srcOrd="0" destOrd="0" presId="urn:microsoft.com/office/officeart/2009/3/layout/StepUpProcess"/>
    <dgm:cxn modelId="{26628575-7633-4FAC-8DF7-AD0A5766FC4C}" type="presParOf" srcId="{75BB5685-FB5E-40AC-A5FC-E4315E231EC4}" destId="{2DC04603-C6EA-45A5-A885-961B3BA7659D}" srcOrd="1" destOrd="0" presId="urn:microsoft.com/office/officeart/2009/3/layout/StepUpProcess"/>
    <dgm:cxn modelId="{27A0439F-71D4-4C44-B66E-0A4434F0EDD1}" type="presParOf" srcId="{75BB5685-FB5E-40AC-A5FC-E4315E231EC4}" destId="{9866F598-9C39-4EEB-8C47-BEFA9B1A6A30}" srcOrd="2" destOrd="0" presId="urn:microsoft.com/office/officeart/2009/3/layout/StepUpProcess"/>
    <dgm:cxn modelId="{C0093DF6-2F09-4050-8146-32D8177E84CC}" type="presParOf" srcId="{211005A5-E2EF-4671-B803-A899CBC4987E}" destId="{059B589A-6FD7-43E3-BA3B-9760E3206E2E}" srcOrd="3" destOrd="0" presId="urn:microsoft.com/office/officeart/2009/3/layout/StepUpProcess"/>
    <dgm:cxn modelId="{DA51A914-085A-4536-989A-EE7D69FACDCB}" type="presParOf" srcId="{059B589A-6FD7-43E3-BA3B-9760E3206E2E}" destId="{EDB31989-44D6-4A12-869D-EA9CF37EBE1E}" srcOrd="0" destOrd="0" presId="urn:microsoft.com/office/officeart/2009/3/layout/StepUpProcess"/>
    <dgm:cxn modelId="{CB668B0D-E01D-4610-8648-E56D9867EE0D}" type="presParOf" srcId="{211005A5-E2EF-4671-B803-A899CBC4987E}" destId="{AEDADB46-BC98-4C9D-88D7-952A8A55DB58}" srcOrd="4" destOrd="0" presId="urn:microsoft.com/office/officeart/2009/3/layout/StepUpProcess"/>
    <dgm:cxn modelId="{13B713A8-AEB4-4CB2-90DE-1938D4EA83F0}" type="presParOf" srcId="{AEDADB46-BC98-4C9D-88D7-952A8A55DB58}" destId="{DA4D2227-3880-4EF0-A3C5-07AF899CCE24}" srcOrd="0" destOrd="0" presId="urn:microsoft.com/office/officeart/2009/3/layout/StepUpProcess"/>
    <dgm:cxn modelId="{DE3DE70F-126B-4A53-A460-0FC44AB0FE8A}" type="presParOf" srcId="{AEDADB46-BC98-4C9D-88D7-952A8A55DB58}" destId="{FFF78E99-C3B0-47E1-89BF-D86E7BF91176}" srcOrd="1" destOrd="0" presId="urn:microsoft.com/office/officeart/2009/3/layout/StepUpProcess"/>
    <dgm:cxn modelId="{74D69ADF-265E-44E9-8156-3BFFE3DBB144}" type="presParOf" srcId="{AEDADB46-BC98-4C9D-88D7-952A8A55DB58}" destId="{E5C3EDC5-209F-4ECC-8CEC-480A643A1E9F}" srcOrd="2" destOrd="0" presId="urn:microsoft.com/office/officeart/2009/3/layout/StepUpProcess"/>
    <dgm:cxn modelId="{2A373FF7-A0DC-499D-B47A-3B161E70762B}" type="presParOf" srcId="{211005A5-E2EF-4671-B803-A899CBC4987E}" destId="{1EF439E5-CE72-4247-B718-0794826F8E4D}" srcOrd="5" destOrd="0" presId="urn:microsoft.com/office/officeart/2009/3/layout/StepUpProcess"/>
    <dgm:cxn modelId="{DC05BE2D-A294-4829-9037-1126F5980B3E}" type="presParOf" srcId="{1EF439E5-CE72-4247-B718-0794826F8E4D}" destId="{A05DBFB3-FE6E-4A2F-869C-335B058ADEB7}" srcOrd="0" destOrd="0" presId="urn:microsoft.com/office/officeart/2009/3/layout/StepUpProcess"/>
    <dgm:cxn modelId="{D8B6C668-2174-4A72-86BF-550D33F94E6E}" type="presParOf" srcId="{211005A5-E2EF-4671-B803-A899CBC4987E}" destId="{21C6BE85-1C5D-4AC1-B027-CDF51F02C153}" srcOrd="6" destOrd="0" presId="urn:microsoft.com/office/officeart/2009/3/layout/StepUpProcess"/>
    <dgm:cxn modelId="{E0416D25-A7C1-46F1-A3CA-31F802DCC34F}" type="presParOf" srcId="{21C6BE85-1C5D-4AC1-B027-CDF51F02C153}" destId="{8D0E95AA-7200-45C7-8FEE-616F3C2A68CC}" srcOrd="0" destOrd="0" presId="urn:microsoft.com/office/officeart/2009/3/layout/StepUpProcess"/>
    <dgm:cxn modelId="{66BAAB0C-1B28-41B8-8BDA-42A5B64BDEEF}" type="presParOf" srcId="{21C6BE85-1C5D-4AC1-B027-CDF51F02C153}" destId="{493481B5-5CC5-410A-8ACB-8B708116188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63D44-9A3A-435D-BEC0-857010128DD3}">
      <dsp:nvSpPr>
        <dsp:cNvPr id="0" name=""/>
        <dsp:cNvSpPr/>
      </dsp:nvSpPr>
      <dsp:spPr>
        <a:xfrm>
          <a:off x="326287" y="958861"/>
          <a:ext cx="2036961" cy="1680066"/>
        </a:xfrm>
        <a:prstGeom prst="roundRect">
          <a:avLst>
            <a:gd name="adj" fmla="val 10000"/>
          </a:avLst>
        </a:prstGeom>
        <a:solidFill>
          <a:srgbClr val="6699FF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Ülkedeki durum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OJS alt tapısı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err="1" smtClean="0"/>
            <a:t>OJS’nin</a:t>
          </a:r>
          <a:r>
            <a:rPr lang="tr-TR" sz="1600" kern="1200" dirty="0" smtClean="0"/>
            <a:t> geliştirilmesi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</dsp:txBody>
      <dsp:txXfrm>
        <a:off x="364950" y="997524"/>
        <a:ext cx="1959635" cy="1242726"/>
      </dsp:txXfrm>
    </dsp:sp>
    <dsp:sp modelId="{CD6171E8-C719-428D-9B19-A696225FCA31}">
      <dsp:nvSpPr>
        <dsp:cNvPr id="0" name=""/>
        <dsp:cNvSpPr/>
      </dsp:nvSpPr>
      <dsp:spPr>
        <a:xfrm>
          <a:off x="792081" y="2348639"/>
          <a:ext cx="1810632" cy="720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2014</a:t>
          </a:r>
          <a:endParaRPr lang="tr-TR" sz="4300" kern="1200" dirty="0"/>
        </a:p>
      </dsp:txBody>
      <dsp:txXfrm>
        <a:off x="813170" y="2369728"/>
        <a:ext cx="1768454" cy="677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63D44-9A3A-435D-BEC0-857010128DD3}">
      <dsp:nvSpPr>
        <dsp:cNvPr id="0" name=""/>
        <dsp:cNvSpPr/>
      </dsp:nvSpPr>
      <dsp:spPr>
        <a:xfrm>
          <a:off x="387436" y="933610"/>
          <a:ext cx="1916821" cy="1680066"/>
        </a:xfrm>
        <a:prstGeom prst="roundRect">
          <a:avLst>
            <a:gd name="adj" fmla="val 10000"/>
          </a:avLst>
        </a:prstGeom>
        <a:solidFill>
          <a:srgbClr val="FFD1E8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err="1" smtClean="0"/>
            <a:t>OJS’de</a:t>
          </a:r>
          <a:r>
            <a:rPr lang="tr-TR" sz="1400" b="1" kern="1200" dirty="0" smtClean="0"/>
            <a:t> yaşanan zorluklar</a:t>
          </a:r>
          <a:endParaRPr lang="tr-T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Farklı sistemlerin incelenmesi</a:t>
          </a: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/>
            <a:t>UDS Demo versiyon</a:t>
          </a:r>
          <a:endParaRPr lang="tr-TR" sz="1400" kern="1200" dirty="0"/>
        </a:p>
      </dsp:txBody>
      <dsp:txXfrm>
        <a:off x="426099" y="972273"/>
        <a:ext cx="1839495" cy="1242726"/>
      </dsp:txXfrm>
    </dsp:sp>
    <dsp:sp modelId="{CD6171E8-C719-428D-9B19-A696225FCA31}">
      <dsp:nvSpPr>
        <dsp:cNvPr id="0" name=""/>
        <dsp:cNvSpPr/>
      </dsp:nvSpPr>
      <dsp:spPr>
        <a:xfrm>
          <a:off x="792081" y="504055"/>
          <a:ext cx="1810632" cy="720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2015</a:t>
          </a:r>
          <a:endParaRPr lang="tr-TR" sz="4300" kern="1200" dirty="0"/>
        </a:p>
      </dsp:txBody>
      <dsp:txXfrm>
        <a:off x="813170" y="525144"/>
        <a:ext cx="1768454" cy="677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63D44-9A3A-435D-BEC0-857010128DD3}">
      <dsp:nvSpPr>
        <dsp:cNvPr id="0" name=""/>
        <dsp:cNvSpPr/>
      </dsp:nvSpPr>
      <dsp:spPr>
        <a:xfrm>
          <a:off x="323761" y="548387"/>
          <a:ext cx="2036961" cy="1680066"/>
        </a:xfrm>
        <a:prstGeom prst="roundRect">
          <a:avLst>
            <a:gd name="adj" fmla="val 10000"/>
          </a:avLst>
        </a:prstGeom>
        <a:solidFill>
          <a:srgbClr val="FF669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3800" kern="1200" dirty="0"/>
        </a:p>
      </dsp:txBody>
      <dsp:txXfrm>
        <a:off x="362424" y="587050"/>
        <a:ext cx="1959635" cy="1242726"/>
      </dsp:txXfrm>
    </dsp:sp>
    <dsp:sp modelId="{CD6171E8-C719-428D-9B19-A696225FCA31}">
      <dsp:nvSpPr>
        <dsp:cNvPr id="0" name=""/>
        <dsp:cNvSpPr/>
      </dsp:nvSpPr>
      <dsp:spPr>
        <a:xfrm>
          <a:off x="792081" y="256667"/>
          <a:ext cx="1810632" cy="720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2017</a:t>
          </a:r>
          <a:endParaRPr lang="tr-TR" sz="4300" kern="1200" dirty="0"/>
        </a:p>
      </dsp:txBody>
      <dsp:txXfrm>
        <a:off x="813170" y="277756"/>
        <a:ext cx="1768454" cy="677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63D44-9A3A-435D-BEC0-857010128DD3}">
      <dsp:nvSpPr>
        <dsp:cNvPr id="0" name=""/>
        <dsp:cNvSpPr/>
      </dsp:nvSpPr>
      <dsp:spPr>
        <a:xfrm>
          <a:off x="323761" y="874320"/>
          <a:ext cx="2036961" cy="168006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chemeClr val="bg1"/>
              </a:solidFill>
            </a:rPr>
            <a:t>UDS 2.0</a:t>
          </a:r>
          <a:endParaRPr lang="tr-T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chemeClr val="bg1"/>
              </a:solidFill>
            </a:rPr>
            <a:t>TR Dizin ile entegrasyon</a:t>
          </a:r>
          <a:endParaRPr lang="tr-T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chemeClr val="bg1"/>
              </a:solidFill>
            </a:rPr>
            <a:t>YÖK ile </a:t>
          </a:r>
          <a:r>
            <a:rPr lang="tr-TR" sz="1400" kern="1200" dirty="0" err="1" smtClean="0">
              <a:solidFill>
                <a:schemeClr val="bg1"/>
              </a:solidFill>
            </a:rPr>
            <a:t>enteagrasyon</a:t>
          </a:r>
          <a:endParaRPr lang="tr-TR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chemeClr val="bg1"/>
              </a:solidFill>
            </a:rPr>
            <a:t>UDS 2.1 - 2.2 - 2.3</a:t>
          </a:r>
          <a:endParaRPr lang="tr-TR" sz="1400" kern="1200" dirty="0">
            <a:solidFill>
              <a:schemeClr val="bg1"/>
            </a:solidFill>
          </a:endParaRPr>
        </a:p>
      </dsp:txBody>
      <dsp:txXfrm>
        <a:off x="362424" y="912983"/>
        <a:ext cx="1959635" cy="1242726"/>
      </dsp:txXfrm>
    </dsp:sp>
    <dsp:sp modelId="{CD6171E8-C719-428D-9B19-A696225FCA31}">
      <dsp:nvSpPr>
        <dsp:cNvPr id="0" name=""/>
        <dsp:cNvSpPr/>
      </dsp:nvSpPr>
      <dsp:spPr>
        <a:xfrm>
          <a:off x="776419" y="2194373"/>
          <a:ext cx="1810632" cy="720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2018</a:t>
          </a:r>
          <a:endParaRPr lang="tr-TR" sz="4300" kern="1200" dirty="0"/>
        </a:p>
      </dsp:txBody>
      <dsp:txXfrm>
        <a:off x="797508" y="2215462"/>
        <a:ext cx="1768454" cy="6778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63D44-9A3A-435D-BEC0-857010128DD3}">
      <dsp:nvSpPr>
        <dsp:cNvPr id="0" name=""/>
        <dsp:cNvSpPr/>
      </dsp:nvSpPr>
      <dsp:spPr>
        <a:xfrm>
          <a:off x="323761" y="874320"/>
          <a:ext cx="2036961" cy="1680066"/>
        </a:xfrm>
        <a:prstGeom prst="roundRect">
          <a:avLst>
            <a:gd name="adj" fmla="val 10000"/>
          </a:avLst>
        </a:prstGeom>
        <a:solidFill>
          <a:srgbClr val="FF9B9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OJS/UDS beraber kullanım</a:t>
          </a:r>
          <a:endParaRPr lang="tr-T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 err="1" smtClean="0"/>
            <a:t>UDS’de</a:t>
          </a:r>
          <a:r>
            <a:rPr lang="tr-TR" sz="1500" b="1" kern="1200" dirty="0" smtClean="0"/>
            <a:t> yaşanan zorluklar</a:t>
          </a:r>
          <a:endParaRPr lang="tr-TR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0" kern="1200" dirty="0" smtClean="0"/>
            <a:t>Standart dışı veriler</a:t>
          </a:r>
          <a:endParaRPr lang="tr-TR" sz="1500" b="0" kern="1200" dirty="0"/>
        </a:p>
      </dsp:txBody>
      <dsp:txXfrm>
        <a:off x="362424" y="912983"/>
        <a:ext cx="1959635" cy="1242726"/>
      </dsp:txXfrm>
    </dsp:sp>
    <dsp:sp modelId="{CD6171E8-C719-428D-9B19-A696225FCA31}">
      <dsp:nvSpPr>
        <dsp:cNvPr id="0" name=""/>
        <dsp:cNvSpPr/>
      </dsp:nvSpPr>
      <dsp:spPr>
        <a:xfrm>
          <a:off x="776419" y="2194373"/>
          <a:ext cx="1810632" cy="720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2016</a:t>
          </a:r>
          <a:endParaRPr lang="tr-TR" sz="4300" kern="1200" dirty="0"/>
        </a:p>
      </dsp:txBody>
      <dsp:txXfrm>
        <a:off x="797508" y="2215462"/>
        <a:ext cx="1768454" cy="677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9A59-44E5-41C0-BA12-E79D79595B48}">
      <dsp:nvSpPr>
        <dsp:cNvPr id="0" name=""/>
        <dsp:cNvSpPr/>
      </dsp:nvSpPr>
      <dsp:spPr>
        <a:xfrm rot="5400000">
          <a:off x="293" y="845650"/>
          <a:ext cx="3820475" cy="38210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6E7A7-0E43-407B-A128-9363DA51CD35}">
      <dsp:nvSpPr>
        <dsp:cNvPr id="0" name=""/>
        <dsp:cNvSpPr/>
      </dsp:nvSpPr>
      <dsp:spPr>
        <a:xfrm rot="16200000">
          <a:off x="3932345" y="813329"/>
          <a:ext cx="3820475" cy="38210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5B71F-9CB1-42D8-B475-C0A9CF70D53B}">
      <dsp:nvSpPr>
        <dsp:cNvPr id="0" name=""/>
        <dsp:cNvSpPr/>
      </dsp:nvSpPr>
      <dsp:spPr>
        <a:xfrm>
          <a:off x="4384105" y="4164616"/>
          <a:ext cx="2900770" cy="76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Vitrin</a:t>
          </a:r>
          <a:endParaRPr lang="tr-TR" sz="2700" kern="1200" dirty="0"/>
        </a:p>
      </dsp:txBody>
      <dsp:txXfrm>
        <a:off x="4384105" y="4164616"/>
        <a:ext cx="2900770" cy="764339"/>
      </dsp:txXfrm>
    </dsp:sp>
    <dsp:sp modelId="{B600C76E-E4FC-44AA-BE66-B6974A6D3196}">
      <dsp:nvSpPr>
        <dsp:cNvPr id="0" name=""/>
        <dsp:cNvSpPr/>
      </dsp:nvSpPr>
      <dsp:spPr>
        <a:xfrm rot="5400000">
          <a:off x="3809794" y="845650"/>
          <a:ext cx="3820475" cy="38210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5B2EB-B5F0-49E8-8C91-314BA2F96A86}">
      <dsp:nvSpPr>
        <dsp:cNvPr id="0" name=""/>
        <dsp:cNvSpPr/>
      </dsp:nvSpPr>
      <dsp:spPr>
        <a:xfrm rot="16200000">
          <a:off x="7740690" y="845650"/>
          <a:ext cx="3820475" cy="3821062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A9543-C3D6-4BC9-BA8F-62CE9F43CAB2}">
      <dsp:nvSpPr>
        <dsp:cNvPr id="0" name=""/>
        <dsp:cNvSpPr/>
      </dsp:nvSpPr>
      <dsp:spPr>
        <a:xfrm>
          <a:off x="7982247" y="4105953"/>
          <a:ext cx="2900770" cy="76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/>
            <a:t>Pazar</a:t>
          </a:r>
          <a:endParaRPr lang="tr-TR" sz="2700" kern="1200" dirty="0"/>
        </a:p>
      </dsp:txBody>
      <dsp:txXfrm>
        <a:off x="7982247" y="4105953"/>
        <a:ext cx="2900770" cy="764339"/>
      </dsp:txXfrm>
    </dsp:sp>
    <dsp:sp modelId="{0ED7D7DF-7DD6-46DF-8A59-BC87136D8052}">
      <dsp:nvSpPr>
        <dsp:cNvPr id="0" name=""/>
        <dsp:cNvSpPr/>
      </dsp:nvSpPr>
      <dsp:spPr>
        <a:xfrm>
          <a:off x="5160006" y="1503582"/>
          <a:ext cx="1394283" cy="1394283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Dergi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Yönetimi</a:t>
          </a:r>
          <a:endParaRPr lang="tr-TR" sz="1200" b="1" kern="1200" dirty="0"/>
        </a:p>
      </dsp:txBody>
      <dsp:txXfrm>
        <a:off x="5320885" y="1691274"/>
        <a:ext cx="1072525" cy="442416"/>
      </dsp:txXfrm>
    </dsp:sp>
    <dsp:sp modelId="{0A40D2CE-AFFA-4F15-AF36-9CEA8E559CC9}">
      <dsp:nvSpPr>
        <dsp:cNvPr id="0" name=""/>
        <dsp:cNvSpPr/>
      </dsp:nvSpPr>
      <dsp:spPr>
        <a:xfrm>
          <a:off x="5841417" y="2120285"/>
          <a:ext cx="1394283" cy="13942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Hakem Süreci</a:t>
          </a:r>
          <a:endParaRPr lang="tr-TR" sz="1200" b="1" kern="1200" dirty="0"/>
        </a:p>
      </dsp:txBody>
      <dsp:txXfrm>
        <a:off x="6592185" y="2281163"/>
        <a:ext cx="536262" cy="1072525"/>
      </dsp:txXfrm>
    </dsp:sp>
    <dsp:sp modelId="{315D880B-53CA-46C9-A21C-59C0031F9F76}">
      <dsp:nvSpPr>
        <dsp:cNvPr id="0" name=""/>
        <dsp:cNvSpPr/>
      </dsp:nvSpPr>
      <dsp:spPr>
        <a:xfrm>
          <a:off x="5224715" y="2736987"/>
          <a:ext cx="1394283" cy="1394283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Yazar Süreci</a:t>
          </a:r>
          <a:endParaRPr lang="tr-TR" sz="1200" b="1" kern="1200" dirty="0"/>
        </a:p>
      </dsp:txBody>
      <dsp:txXfrm>
        <a:off x="5385594" y="3501162"/>
        <a:ext cx="1072525" cy="442416"/>
      </dsp:txXfrm>
    </dsp:sp>
    <dsp:sp modelId="{D188A5D1-709A-4DDA-87EC-C547508FBD91}">
      <dsp:nvSpPr>
        <dsp:cNvPr id="0" name=""/>
        <dsp:cNvSpPr/>
      </dsp:nvSpPr>
      <dsp:spPr>
        <a:xfrm>
          <a:off x="4483071" y="2120285"/>
          <a:ext cx="1394283" cy="1394283"/>
        </a:xfrm>
        <a:prstGeom prst="ellipse">
          <a:avLst/>
        </a:prstGeom>
        <a:solidFill>
          <a:srgbClr val="FFCC66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tx2"/>
              </a:solidFill>
            </a:rPr>
            <a:t>Editör Süreci</a:t>
          </a:r>
          <a:endParaRPr lang="tr-TR" sz="1200" b="1" kern="1200" dirty="0">
            <a:solidFill>
              <a:schemeClr val="tx2"/>
            </a:solidFill>
          </a:endParaRPr>
        </a:p>
      </dsp:txBody>
      <dsp:txXfrm>
        <a:off x="4590324" y="2281163"/>
        <a:ext cx="536262" cy="1072525"/>
      </dsp:txXfrm>
    </dsp:sp>
    <dsp:sp modelId="{85D4984F-BD28-466F-87A4-C9B3D586E235}">
      <dsp:nvSpPr>
        <dsp:cNvPr id="0" name=""/>
        <dsp:cNvSpPr/>
      </dsp:nvSpPr>
      <dsp:spPr>
        <a:xfrm>
          <a:off x="1098170" y="932944"/>
          <a:ext cx="1125625" cy="1125631"/>
        </a:xfrm>
        <a:prstGeom prst="ellipse">
          <a:avLst/>
        </a:prstGeom>
        <a:solidFill>
          <a:srgbClr val="FF3399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Sistem yönetimi</a:t>
          </a:r>
          <a:endParaRPr lang="tr-TR" sz="1200" kern="1200" dirty="0"/>
        </a:p>
      </dsp:txBody>
      <dsp:txXfrm>
        <a:off x="1263014" y="1097789"/>
        <a:ext cx="795937" cy="795941"/>
      </dsp:txXfrm>
    </dsp:sp>
    <dsp:sp modelId="{603BEE4B-F7A2-43A7-9CE0-A105B1587E4E}">
      <dsp:nvSpPr>
        <dsp:cNvPr id="0" name=""/>
        <dsp:cNvSpPr/>
      </dsp:nvSpPr>
      <dsp:spPr>
        <a:xfrm>
          <a:off x="1264091" y="2123067"/>
          <a:ext cx="321607" cy="32164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4916E5-8CF5-4AD1-98EE-8005143571AB}">
      <dsp:nvSpPr>
        <dsp:cNvPr id="0" name=""/>
        <dsp:cNvSpPr/>
      </dsp:nvSpPr>
      <dsp:spPr>
        <a:xfrm>
          <a:off x="2321240" y="1183153"/>
          <a:ext cx="321607" cy="32164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BF86F5-6CD6-4597-AD76-CAB805F59344}">
      <dsp:nvSpPr>
        <dsp:cNvPr id="0" name=""/>
        <dsp:cNvSpPr/>
      </dsp:nvSpPr>
      <dsp:spPr>
        <a:xfrm>
          <a:off x="2096721" y="1479052"/>
          <a:ext cx="1125625" cy="11256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Dergi aktarım</a:t>
          </a:r>
          <a:endParaRPr lang="tr-TR" sz="1200" kern="1200" dirty="0"/>
        </a:p>
      </dsp:txBody>
      <dsp:txXfrm>
        <a:off x="2261565" y="1643897"/>
        <a:ext cx="795937" cy="795941"/>
      </dsp:txXfrm>
    </dsp:sp>
    <dsp:sp modelId="{BB298EDD-2738-44F8-85E9-55BEE836369D}">
      <dsp:nvSpPr>
        <dsp:cNvPr id="0" name=""/>
        <dsp:cNvSpPr/>
      </dsp:nvSpPr>
      <dsp:spPr>
        <a:xfrm>
          <a:off x="3240886" y="2660810"/>
          <a:ext cx="321607" cy="32164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CBAD70-437A-4F44-B133-607E55D7CC83}">
      <dsp:nvSpPr>
        <dsp:cNvPr id="0" name=""/>
        <dsp:cNvSpPr/>
      </dsp:nvSpPr>
      <dsp:spPr>
        <a:xfrm>
          <a:off x="342585" y="2381978"/>
          <a:ext cx="1698737" cy="1810487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Yazılım geliştirme</a:t>
          </a:r>
          <a:endParaRPr lang="tr-TR" sz="12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smtClean="0"/>
            <a:t>Yenilikler</a:t>
          </a:r>
          <a:endParaRPr lang="tr-T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smtClean="0"/>
            <a:t>Güncellemeler</a:t>
          </a:r>
          <a:endParaRPr lang="tr-T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smtClean="0"/>
            <a:t>Hata gidermeler</a:t>
          </a:r>
          <a:endParaRPr lang="tr-T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smtClean="0"/>
            <a:t>Performans yükseltmeler</a:t>
          </a:r>
          <a:endParaRPr lang="tr-T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800" kern="1200" dirty="0" smtClean="0"/>
            <a:t>Diğer  sistemlerle entegrasyon</a:t>
          </a:r>
          <a:endParaRPr lang="tr-TR" sz="800" kern="1200" dirty="0"/>
        </a:p>
      </dsp:txBody>
      <dsp:txXfrm>
        <a:off x="591359" y="2647118"/>
        <a:ext cx="1201189" cy="1280207"/>
      </dsp:txXfrm>
    </dsp:sp>
    <dsp:sp modelId="{90001ABD-BA4E-475A-A531-A66174948DDF}">
      <dsp:nvSpPr>
        <dsp:cNvPr id="0" name=""/>
        <dsp:cNvSpPr/>
      </dsp:nvSpPr>
      <dsp:spPr>
        <a:xfrm>
          <a:off x="2244192" y="2634708"/>
          <a:ext cx="1125625" cy="1125631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Teknik destek</a:t>
          </a:r>
          <a:endParaRPr lang="tr-TR" sz="1200" kern="1200" dirty="0"/>
        </a:p>
      </dsp:txBody>
      <dsp:txXfrm>
        <a:off x="2409036" y="2799553"/>
        <a:ext cx="795937" cy="795941"/>
      </dsp:txXfrm>
    </dsp:sp>
    <dsp:sp modelId="{8362A8F9-0227-416D-A0F1-156BE86BDE15}">
      <dsp:nvSpPr>
        <dsp:cNvPr id="0" name=""/>
        <dsp:cNvSpPr/>
      </dsp:nvSpPr>
      <dsp:spPr>
        <a:xfrm>
          <a:off x="1739873" y="2349381"/>
          <a:ext cx="552863" cy="5527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1BE111-E5C9-4632-B558-6FDC7FCD504A}">
      <dsp:nvSpPr>
        <dsp:cNvPr id="0" name=""/>
        <dsp:cNvSpPr/>
      </dsp:nvSpPr>
      <dsp:spPr>
        <a:xfrm>
          <a:off x="912729" y="2123941"/>
          <a:ext cx="241743" cy="2415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DF0383-30FF-411A-AD24-BFA41EBF9BB6}">
      <dsp:nvSpPr>
        <dsp:cNvPr id="0" name=""/>
        <dsp:cNvSpPr/>
      </dsp:nvSpPr>
      <dsp:spPr>
        <a:xfrm>
          <a:off x="8064008" y="1455727"/>
          <a:ext cx="2521170" cy="2470986"/>
        </a:xfrm>
        <a:prstGeom prst="ellipse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lin ang="81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Arama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Harmanlama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Veri </a:t>
          </a:r>
          <a:r>
            <a:rPr lang="tr-TR" sz="2000" kern="1200" dirty="0" smtClean="0"/>
            <a:t>paylaşımı</a:t>
          </a:r>
          <a:endParaRPr lang="tr-TR" sz="20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 dirty="0"/>
        </a:p>
      </dsp:txBody>
      <dsp:txXfrm>
        <a:off x="8433225" y="1817595"/>
        <a:ext cx="1782736" cy="1747250"/>
      </dsp:txXfrm>
    </dsp:sp>
    <dsp:sp modelId="{27D109E6-6F4E-4B7D-A23D-493D6993E69B}">
      <dsp:nvSpPr>
        <dsp:cNvPr id="0" name=""/>
        <dsp:cNvSpPr/>
      </dsp:nvSpPr>
      <dsp:spPr>
        <a:xfrm>
          <a:off x="717966" y="4164616"/>
          <a:ext cx="2900770" cy="764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err="1" smtClean="0"/>
            <a:t>DergiPark</a:t>
          </a:r>
          <a:r>
            <a:rPr lang="tr-TR" sz="2700" kern="1200" dirty="0" smtClean="0"/>
            <a:t> Mutfak</a:t>
          </a:r>
          <a:endParaRPr lang="tr-TR" sz="2700" kern="1200" dirty="0"/>
        </a:p>
      </dsp:txBody>
      <dsp:txXfrm>
        <a:off x="717966" y="4164616"/>
        <a:ext cx="2900770" cy="764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21200-9DC3-48F0-A674-1DE9A5AC733B}">
      <dsp:nvSpPr>
        <dsp:cNvPr id="0" name=""/>
        <dsp:cNvSpPr/>
      </dsp:nvSpPr>
      <dsp:spPr>
        <a:xfrm rot="5400000">
          <a:off x="1519576" y="1368837"/>
          <a:ext cx="1323615" cy="220246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22972-D37E-479E-A288-4D0EA4BC24C5}">
      <dsp:nvSpPr>
        <dsp:cNvPr id="0" name=""/>
        <dsp:cNvSpPr/>
      </dsp:nvSpPr>
      <dsp:spPr>
        <a:xfrm>
          <a:off x="1298631" y="2026900"/>
          <a:ext cx="1988399" cy="174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/>
            <a:t>DergiPark</a:t>
          </a:r>
          <a:r>
            <a:rPr lang="tr-TR" sz="2000" b="1" kern="1200" dirty="0" smtClean="0"/>
            <a:t> bir Dizin değildir</a:t>
          </a:r>
          <a:endParaRPr lang="tr-TR" sz="2000" b="1" kern="1200" dirty="0"/>
        </a:p>
      </dsp:txBody>
      <dsp:txXfrm>
        <a:off x="1298631" y="2026900"/>
        <a:ext cx="1988399" cy="1742948"/>
      </dsp:txXfrm>
    </dsp:sp>
    <dsp:sp modelId="{FB09B478-94B2-4018-960B-C4121DFAA98F}">
      <dsp:nvSpPr>
        <dsp:cNvPr id="0" name=""/>
        <dsp:cNvSpPr/>
      </dsp:nvSpPr>
      <dsp:spPr>
        <a:xfrm>
          <a:off x="2911861" y="1206689"/>
          <a:ext cx="375169" cy="37516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93165-12AB-4C85-BBF2-04C7BF503C53}">
      <dsp:nvSpPr>
        <dsp:cNvPr id="0" name=""/>
        <dsp:cNvSpPr/>
      </dsp:nvSpPr>
      <dsp:spPr>
        <a:xfrm rot="5400000">
          <a:off x="3953764" y="766495"/>
          <a:ext cx="1323615" cy="220246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04603-C6EA-45A5-A885-961B3BA7659D}">
      <dsp:nvSpPr>
        <dsp:cNvPr id="0" name=""/>
        <dsp:cNvSpPr/>
      </dsp:nvSpPr>
      <dsp:spPr>
        <a:xfrm>
          <a:off x="3741231" y="1453944"/>
          <a:ext cx="2357286" cy="174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ULAKBİM’de</a:t>
          </a:r>
          <a:r>
            <a:rPr lang="tr-TR" sz="1600" b="1" kern="1200" dirty="0" smtClean="0"/>
            <a:t> </a:t>
          </a:r>
          <a:r>
            <a:rPr lang="tr-TR" sz="1600" b="1" kern="1200" dirty="0" err="1" smtClean="0"/>
            <a:t>Dizinlenen</a:t>
          </a:r>
          <a:r>
            <a:rPr lang="tr-TR" sz="1600" b="1" kern="1200" dirty="0" smtClean="0"/>
            <a:t> Dergiler  </a:t>
          </a:r>
          <a:r>
            <a:rPr lang="tr-TR" sz="2400" b="1" kern="1200" dirty="0" smtClean="0"/>
            <a:t> = </a:t>
          </a:r>
          <a:r>
            <a:rPr lang="tr-TR" sz="1600" b="1" kern="1200" dirty="0" smtClean="0"/>
            <a:t>TR Dizin</a:t>
          </a:r>
          <a:endParaRPr lang="tr-TR" sz="1600" b="1" kern="1200" dirty="0"/>
        </a:p>
      </dsp:txBody>
      <dsp:txXfrm>
        <a:off x="3741231" y="1453944"/>
        <a:ext cx="2357286" cy="1742948"/>
      </dsp:txXfrm>
    </dsp:sp>
    <dsp:sp modelId="{9866F598-9C39-4EEB-8C47-BEFA9B1A6A30}">
      <dsp:nvSpPr>
        <dsp:cNvPr id="0" name=""/>
        <dsp:cNvSpPr/>
      </dsp:nvSpPr>
      <dsp:spPr>
        <a:xfrm>
          <a:off x="5346050" y="604347"/>
          <a:ext cx="375169" cy="37516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D2227-3880-4EF0-A3C5-07AF899CCE24}">
      <dsp:nvSpPr>
        <dsp:cNvPr id="0" name=""/>
        <dsp:cNvSpPr/>
      </dsp:nvSpPr>
      <dsp:spPr>
        <a:xfrm rot="5400000">
          <a:off x="6387953" y="164152"/>
          <a:ext cx="1323615" cy="220246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78E99-C3B0-47E1-89BF-D86E7BF91176}">
      <dsp:nvSpPr>
        <dsp:cNvPr id="0" name=""/>
        <dsp:cNvSpPr/>
      </dsp:nvSpPr>
      <dsp:spPr>
        <a:xfrm>
          <a:off x="6167009" y="822215"/>
          <a:ext cx="1988399" cy="174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Dergiler isim değiştirmek isterse…</a:t>
          </a:r>
          <a:endParaRPr lang="tr-TR" sz="2000" b="1" kern="1200" dirty="0"/>
        </a:p>
      </dsp:txBody>
      <dsp:txXfrm>
        <a:off x="6167009" y="822215"/>
        <a:ext cx="1988399" cy="1742948"/>
      </dsp:txXfrm>
    </dsp:sp>
    <dsp:sp modelId="{E5C3EDC5-209F-4ECC-8CEC-480A643A1E9F}">
      <dsp:nvSpPr>
        <dsp:cNvPr id="0" name=""/>
        <dsp:cNvSpPr/>
      </dsp:nvSpPr>
      <dsp:spPr>
        <a:xfrm>
          <a:off x="7780238" y="2004"/>
          <a:ext cx="375169" cy="37516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E95AA-7200-45C7-8FEE-616F3C2A68CC}">
      <dsp:nvSpPr>
        <dsp:cNvPr id="0" name=""/>
        <dsp:cNvSpPr/>
      </dsp:nvSpPr>
      <dsp:spPr>
        <a:xfrm rot="5400000">
          <a:off x="8822142" y="-438189"/>
          <a:ext cx="1323615" cy="220246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481B5-5CC5-410A-8ACB-8B708116188A}">
      <dsp:nvSpPr>
        <dsp:cNvPr id="0" name=""/>
        <dsp:cNvSpPr/>
      </dsp:nvSpPr>
      <dsp:spPr>
        <a:xfrm>
          <a:off x="8601198" y="219873"/>
          <a:ext cx="1988399" cy="1742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Dergi sayfasında Amaç ve Kapsam olmazsa…</a:t>
          </a:r>
          <a:endParaRPr lang="tr-TR" sz="2000" kern="1200" dirty="0"/>
        </a:p>
      </dsp:txBody>
      <dsp:txXfrm>
        <a:off x="8601198" y="219873"/>
        <a:ext cx="1988399" cy="1742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Proje</a:t>
            </a:r>
            <a:r>
              <a:rPr lang="tr-TR" baseline="0" dirty="0" smtClean="0"/>
              <a:t> neyle ilgilidir?</a:t>
            </a:r>
          </a:p>
          <a:p>
            <a:r>
              <a:rPr lang="tr-TR" dirty="0" smtClean="0"/>
              <a:t>Bu projenin</a:t>
            </a:r>
            <a:r>
              <a:rPr lang="tr-TR" baseline="0" dirty="0" smtClean="0"/>
              <a:t> amacını tanımlayın</a:t>
            </a:r>
          </a:p>
          <a:p>
            <a:pPr lvl="1"/>
            <a:r>
              <a:rPr lang="tr-TR" dirty="0" smtClean="0"/>
              <a:t>Daha önceki projelere benziyor mu, yoksa yeni bir çalışma mı?</a:t>
            </a:r>
          </a:p>
          <a:p>
            <a:r>
              <a:rPr lang="tr-TR" baseline="0" dirty="0" smtClean="0"/>
              <a:t>Bu projenin kapsamını tanımlayın</a:t>
            </a:r>
          </a:p>
          <a:p>
            <a:pPr lvl="1"/>
            <a:r>
              <a:rPr lang="tr-TR" baseline="0" dirty="0" smtClean="0"/>
              <a:t>Bağımsız bir proje mi, yoksa başka projelerle ilişkili mi?</a:t>
            </a:r>
          </a:p>
          <a:p>
            <a:pPr lvl="0"/>
            <a:endParaRPr lang="tr-TR" baseline="0" dirty="0" smtClean="0"/>
          </a:p>
          <a:p>
            <a:pPr lvl="0"/>
            <a:r>
              <a:rPr lang="tr-TR" baseline="0" dirty="0" smtClean="0"/>
              <a:t>* Bu slayt haftalık durum toplantıları için gerekli değildir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610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Bu projenin</a:t>
            </a:r>
            <a:r>
              <a:rPr lang="tr-TR" baseline="0" dirty="0" smtClean="0"/>
              <a:t> zaman çizelgesini, maliyetini ve çıktısını etkileyen </a:t>
            </a:r>
            <a:r>
              <a:rPr lang="tr-TR" baseline="0" smtClean="0"/>
              <a:t>bağımlılıklar nelerdir?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07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tr-TR" smtClean="0"/>
              <a:t>Asıl başlık stili için tıklatın</a:t>
            </a:r>
            <a:endParaRPr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/>
              <a:t>Asıl başlık stili için tıklatın</a:t>
            </a:r>
            <a:endParaRPr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"/>
              <a:t>Asıl metin stillerini düzenle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twitter.com/DergiPark" TargetMode="External"/><Relationship Id="rId7" Type="http://schemas.openxmlformats.org/officeDocument/2006/relationships/image" Target="../media/image33.jpeg"/><Relationship Id="rId2" Type="http://schemas.openxmlformats.org/officeDocument/2006/relationships/hyperlink" Target="https://www.facebook.com/dergi.park?fref=t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s://www.instagram.com/dergipark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diagramLayout" Target="../diagrams/layout7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7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rgipark.gov.tr/uploads/files/9f5d/1450/f4ee/5a780d69bfc7b.pdf" TargetMode="External"/><Relationship Id="rId2" Type="http://schemas.openxmlformats.org/officeDocument/2006/relationships/hyperlink" Target="http://publicationethics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60748" y="4149080"/>
            <a:ext cx="8458200" cy="1371600"/>
          </a:xfrm>
        </p:spPr>
        <p:txBody>
          <a:bodyPr rtlCol="0">
            <a:normAutofit/>
          </a:bodyPr>
          <a:lstStyle/>
          <a:p>
            <a:pPr rtl="0"/>
            <a:r>
              <a:rPr lang="t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Evreler - Hedefler</a:t>
            </a:r>
            <a:endParaRPr lang="t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20" y="2852936"/>
            <a:ext cx="3810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atma Başar\Desktop\bst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948" y="5887724"/>
            <a:ext cx="1080120" cy="8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atma Başar\Desktop\Seminer\ULAKBİM_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84" y="-9526"/>
            <a:ext cx="2232248" cy="15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 Dizin ve Ulusal Atıf Dizini ile Entegrasyon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469157"/>
            <a:ext cx="792088" cy="38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İçerik Yer Tutucusu 13"/>
          <p:cNvSpPr txBox="1">
            <a:spLocks/>
          </p:cNvSpPr>
          <p:nvPr/>
        </p:nvSpPr>
        <p:spPr>
          <a:xfrm>
            <a:off x="2998068" y="2420888"/>
            <a:ext cx="8089032" cy="4351784"/>
          </a:xfrm>
          <a:prstGeom prst="rect">
            <a:avLst/>
          </a:prstGeom>
        </p:spPr>
        <p:txBody>
          <a:bodyPr rtlCol="0"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" dirty="0" smtClean="0">
                <a:solidFill>
                  <a:schemeClr val="tx2"/>
                </a:solidFill>
              </a:rPr>
              <a:t>DergiPark’tan TR Dizine kolay başvuru</a:t>
            </a:r>
          </a:p>
          <a:p>
            <a:r>
              <a:rPr lang="tr" dirty="0" smtClean="0">
                <a:solidFill>
                  <a:schemeClr val="tx2"/>
                </a:solidFill>
              </a:rPr>
              <a:t>TR Dizin / Ulusal Atıf Dizinine veri aktarımı (sayı, hakem raporu...)</a:t>
            </a:r>
          </a:p>
          <a:p>
            <a:r>
              <a:rPr lang="tr" dirty="0" smtClean="0">
                <a:solidFill>
                  <a:schemeClr val="tx2"/>
                </a:solidFill>
              </a:rPr>
              <a:t>TR Dizin ile uyumlu gelişme süreci</a:t>
            </a:r>
          </a:p>
          <a:p>
            <a:endParaRPr lang="tr" dirty="0" smtClean="0">
              <a:solidFill>
                <a:schemeClr val="tx2"/>
              </a:solidFill>
            </a:endParaRPr>
          </a:p>
          <a:p>
            <a:endParaRPr lang="tr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Fatma Başar\Desktop\tr diz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3" y="2420888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YÖK Akademik ile Entegrasyon ve İşbirliği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13"/>
          <p:cNvSpPr txBox="1">
            <a:spLocks/>
          </p:cNvSpPr>
          <p:nvPr/>
        </p:nvSpPr>
        <p:spPr>
          <a:xfrm>
            <a:off x="1293813" y="1844824"/>
            <a:ext cx="9601200" cy="4495800"/>
          </a:xfrm>
          <a:prstGeom prst="rect">
            <a:avLst/>
          </a:prstGeom>
        </p:spPr>
        <p:txBody>
          <a:bodyPr rtlCol="0"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" dirty="0" smtClean="0">
                <a:solidFill>
                  <a:schemeClr val="tx2"/>
                </a:solidFill>
              </a:rPr>
              <a:t>YÖK tarafınfdan DergiPark makalelere erişim</a:t>
            </a:r>
          </a:p>
          <a:p>
            <a:r>
              <a:rPr lang="tr" dirty="0" smtClean="0">
                <a:solidFill>
                  <a:schemeClr val="tx2"/>
                </a:solidFill>
              </a:rPr>
              <a:t>DergiPark tarafından araştırmacı verilerine erişim</a:t>
            </a:r>
          </a:p>
          <a:p>
            <a:r>
              <a:rPr lang="tr" dirty="0" smtClean="0">
                <a:solidFill>
                  <a:schemeClr val="tx2"/>
                </a:solidFill>
              </a:rPr>
              <a:t>Konu sınıflandırmaları</a:t>
            </a:r>
          </a:p>
          <a:p>
            <a:r>
              <a:rPr lang="tr" dirty="0" smtClean="0">
                <a:solidFill>
                  <a:schemeClr val="tx2"/>
                </a:solidFill>
              </a:rPr>
              <a:t>ORCID almayı kolaylaştırma/özendirme</a:t>
            </a:r>
          </a:p>
          <a:p>
            <a:endParaRPr lang="tr" dirty="0" smtClean="0">
              <a:solidFill>
                <a:schemeClr val="tx2"/>
              </a:solidFill>
            </a:endParaRPr>
          </a:p>
          <a:p>
            <a:endParaRPr lang="tr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atma Başar\Desktop\yok-doktora-burs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6322" r="26883" b="28743"/>
          <a:stretch/>
        </p:blipFill>
        <p:spPr bwMode="auto">
          <a:xfrm rot="779372">
            <a:off x="7818895" y="3507736"/>
            <a:ext cx="3524198" cy="2290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DergiPark’ta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Neler Oluyor?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13"/>
          <p:cNvSpPr txBox="1">
            <a:spLocks/>
          </p:cNvSpPr>
          <p:nvPr/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rtlCol="0"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" dirty="0" smtClean="0">
                <a:solidFill>
                  <a:schemeClr val="tx2"/>
                </a:solidFill>
              </a:rPr>
              <a:t>Yıllık iş planı</a:t>
            </a:r>
          </a:p>
          <a:p>
            <a:r>
              <a:rPr lang="tr" dirty="0" smtClean="0">
                <a:solidFill>
                  <a:schemeClr val="tx2"/>
                </a:solidFill>
              </a:rPr>
              <a:t>Yıllık ve Aylık geliştirmeler</a:t>
            </a:r>
          </a:p>
          <a:p>
            <a:r>
              <a:rPr lang="tr" dirty="0" smtClean="0">
                <a:solidFill>
                  <a:schemeClr val="tx2"/>
                </a:solidFill>
              </a:rPr>
              <a:t>Yenilikler</a:t>
            </a:r>
          </a:p>
          <a:p>
            <a:r>
              <a:rPr lang="tr" dirty="0" smtClean="0">
                <a:solidFill>
                  <a:schemeClr val="tx2"/>
                </a:solidFill>
              </a:rPr>
              <a:t>Güncellemeler</a:t>
            </a:r>
          </a:p>
          <a:p>
            <a:r>
              <a:rPr lang="tr" dirty="0" smtClean="0">
                <a:solidFill>
                  <a:schemeClr val="tx2"/>
                </a:solidFill>
              </a:rPr>
              <a:t>Devam eden çalışmalar</a:t>
            </a:r>
          </a:p>
          <a:p>
            <a:pPr marL="0" indent="0">
              <a:buNone/>
            </a:pPr>
            <a:r>
              <a:rPr lang="tr-TR" dirty="0">
                <a:solidFill>
                  <a:schemeClr val="tx2"/>
                </a:solidFill>
              </a:rPr>
              <a:t>http://dergipark.gov.tr/page/dergipark-ta-neler-oluyor</a:t>
            </a:r>
            <a:endParaRPr lang="tr" dirty="0" smtClean="0">
              <a:solidFill>
                <a:schemeClr val="tx2"/>
              </a:solidFill>
            </a:endParaRPr>
          </a:p>
          <a:p>
            <a:endParaRPr lang="tr" dirty="0" smtClean="0">
              <a:solidFill>
                <a:schemeClr val="tx2"/>
              </a:solidFill>
            </a:endParaRPr>
          </a:p>
          <a:p>
            <a:endParaRPr lang="tr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493487" y="-243408"/>
            <a:ext cx="5020556" cy="11430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DergiPark</a:t>
            </a:r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Ekibi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44707" r="19932" b="10587"/>
          <a:stretch/>
        </p:blipFill>
        <p:spPr bwMode="auto">
          <a:xfrm>
            <a:off x="45740" y="4240016"/>
            <a:ext cx="6912768" cy="257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951786" y="2720048"/>
            <a:ext cx="1678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Didem </a:t>
            </a: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AYDAN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9359870" y="2384527"/>
            <a:ext cx="285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Zekiye </a:t>
            </a: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 CANER</a:t>
            </a:r>
          </a:p>
        </p:txBody>
      </p:sp>
      <p:pic>
        <p:nvPicPr>
          <p:cNvPr id="1029" name="Picture 5" descr="C:\Users\Fatma Başar\Downloads\IMG_1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64" y="1103228"/>
            <a:ext cx="1199782" cy="1449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atma Başar\Downloads\IMG_1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53" y="2902835"/>
            <a:ext cx="1228365" cy="129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atma Başar\Downloads\IMG_1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51" y="1081961"/>
            <a:ext cx="1391341" cy="1470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Fatma Başar\Downloads\IMG_1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" y="1147069"/>
            <a:ext cx="1150105" cy="138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Fatma Başar\Downloads\IMG_11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41" y="2904714"/>
            <a:ext cx="1306023" cy="128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Fatma Başar\Downloads\IMG_11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069" y="2925274"/>
            <a:ext cx="1290230" cy="1338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Fatma Başar\Downloads\IMG_11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0" y="1086851"/>
            <a:ext cx="1206424" cy="1328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aşlık 1"/>
          <p:cNvSpPr txBox="1">
            <a:spLocks/>
          </p:cNvSpPr>
          <p:nvPr/>
        </p:nvSpPr>
        <p:spPr>
          <a:xfrm>
            <a:off x="6546464" y="-243408"/>
            <a:ext cx="502055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/>
              <a:t>DergiPark</a:t>
            </a:r>
            <a:r>
              <a:rPr lang="tr-TR" dirty="0"/>
              <a:t> Yazılım Ekibi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34535" y="2672447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Fatma BAŞAR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161227" y="272004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Filiz MENGÜÇ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700021" y="2367831"/>
            <a:ext cx="265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Gülsultan</a:t>
            </a:r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ÇAVUŞOĞLU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602391" y="4200181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Çağrı DEMİR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8305547" y="4200181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Sadık GÜLER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10060362" y="4200693"/>
            <a:ext cx="18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Hüseyin AKÇAY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34" y="1053430"/>
            <a:ext cx="1008112" cy="1362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51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621804" y="-171400"/>
            <a:ext cx="9601200" cy="1143000"/>
          </a:xfrm>
        </p:spPr>
        <p:txBody>
          <a:bodyPr/>
          <a:lstStyle/>
          <a:p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DergiPark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Geliştirme Grubu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r="8749" b="6457"/>
          <a:stretch/>
        </p:blipFill>
        <p:spPr bwMode="auto">
          <a:xfrm>
            <a:off x="693812" y="1052736"/>
            <a:ext cx="1109342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Gelişmeler</a:t>
            </a:r>
            <a:endParaRPr lang="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tr" dirty="0" smtClean="0">
                <a:solidFill>
                  <a:schemeClr val="tx2"/>
                </a:solidFill>
              </a:rPr>
              <a:t>RSS</a:t>
            </a:r>
          </a:p>
          <a:p>
            <a:pPr rtl="0"/>
            <a:r>
              <a:rPr lang="tr" dirty="0" smtClean="0">
                <a:solidFill>
                  <a:schemeClr val="tx2"/>
                </a:solidFill>
              </a:rPr>
              <a:t>Hakemlik Belgesi</a:t>
            </a:r>
          </a:p>
          <a:p>
            <a:r>
              <a:rPr lang="tr" dirty="0" smtClean="0">
                <a:solidFill>
                  <a:schemeClr val="tx2"/>
                </a:solidFill>
              </a:rPr>
              <a:t>Cited-By – Makalenin doi’si ile makaleye ne sıklıkla atıf yapıldığının </a:t>
            </a:r>
            <a:r>
              <a:rPr lang="tr" dirty="0">
                <a:solidFill>
                  <a:schemeClr val="tx2"/>
                </a:solidFill>
              </a:rPr>
              <a:t>Crossref bağlantısı </a:t>
            </a:r>
            <a:r>
              <a:rPr lang="tr" dirty="0" smtClean="0">
                <a:solidFill>
                  <a:schemeClr val="tx2"/>
                </a:solidFill>
              </a:rPr>
              <a:t>ile gösterimi</a:t>
            </a:r>
          </a:p>
          <a:p>
            <a:r>
              <a:rPr lang="tr" dirty="0" smtClean="0">
                <a:solidFill>
                  <a:schemeClr val="tx2"/>
                </a:solidFill>
              </a:rPr>
              <a:t>Makale ve araştırmacı konu başlıklarının (üç kırılım)</a:t>
            </a:r>
          </a:p>
          <a:p>
            <a:r>
              <a:rPr lang="tr" dirty="0" smtClean="0">
                <a:solidFill>
                  <a:schemeClr val="tx2"/>
                </a:solidFill>
              </a:rPr>
              <a:t>Dergi sınıflaması</a:t>
            </a:r>
          </a:p>
          <a:p>
            <a:r>
              <a:rPr lang="tr" dirty="0" smtClean="0">
                <a:solidFill>
                  <a:schemeClr val="tx2"/>
                </a:solidFill>
              </a:rPr>
              <a:t>Türki Cumhuriyetleri ve Balkan Ülkelerinden DergiPark’a katılma talebi</a:t>
            </a:r>
          </a:p>
          <a:p>
            <a:r>
              <a:rPr lang="tr" dirty="0" smtClean="0">
                <a:solidFill>
                  <a:schemeClr val="tx2"/>
                </a:solidFill>
              </a:rPr>
              <a:t>Makale benzerlik analiz sistemleriyle entegrasyon</a:t>
            </a:r>
          </a:p>
          <a:p>
            <a:endParaRPr lang="tr" dirty="0">
              <a:solidFill>
                <a:schemeClr val="tx2"/>
              </a:solidFill>
            </a:endParaRPr>
          </a:p>
          <a:p>
            <a:pPr rtl="0"/>
            <a:endParaRPr lang="tr" dirty="0" smtClean="0">
              <a:solidFill>
                <a:schemeClr val="tx2"/>
              </a:solidFill>
            </a:endParaRPr>
          </a:p>
          <a:p>
            <a:pPr rtl="0"/>
            <a:endParaRPr lang="tr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-100514" y="-381539"/>
            <a:ext cx="9601200" cy="1143000"/>
          </a:xfrm>
        </p:spPr>
        <p:txBody>
          <a:bodyPr rtlCol="0"/>
          <a:lstStyle/>
          <a:p>
            <a:pPr rtl="0"/>
            <a:r>
              <a:rPr lang="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 Mektupları</a:t>
            </a:r>
            <a:endParaRPr lang="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 descr="C:\Users\Fatma Başar\AppData\Local\Microsoft\Windows\INetCache\IE\E7O6F3MW\paper-156804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" y="692696"/>
            <a:ext cx="4120140" cy="3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Fatma Başar\AppData\Local\Microsoft\Windows\INetCache\IE\ND7F5C6A\post-it-150262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96" y="-99392"/>
            <a:ext cx="4248472" cy="44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Fatma Başar\AppData\Local\Microsoft\Windows\INetCache\IE\ND7F5C6A\Posti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88" y="-27384"/>
            <a:ext cx="3356164" cy="36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Fatma Başar\AppData\Local\Microsoft\Windows\INetCache\IE\FK6W2KTM\stickies-153110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3645024"/>
            <a:ext cx="3175248" cy="31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Fatma Başar\AppData\Local\Microsoft\Windows\INetCache\IE\5U1RX157\note-308719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3623345"/>
            <a:ext cx="434574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366220" y="548680"/>
            <a:ext cx="30963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err="1"/>
              <a:t>DergiPark</a:t>
            </a:r>
            <a:r>
              <a:rPr lang="tr-TR" dirty="0"/>
              <a:t> öncelikle ülkemiz için hayırlı, uğurlu olsun. ULAKBİM </a:t>
            </a:r>
            <a:r>
              <a:rPr lang="tr-TR" dirty="0" smtClean="0"/>
              <a:t>bir </a:t>
            </a:r>
            <a:r>
              <a:rPr lang="tr-TR" dirty="0"/>
              <a:t>ürünün hayat bulmasından dolayı mutluyum. Sizleri  kutluyorum. </a:t>
            </a:r>
            <a:endParaRPr lang="tr-TR" dirty="0" smtClean="0"/>
          </a:p>
          <a:p>
            <a:pPr>
              <a:lnSpc>
                <a:spcPct val="90000"/>
              </a:lnSpc>
            </a:pPr>
            <a:r>
              <a:rPr lang="tr-TR" dirty="0" smtClean="0"/>
              <a:t>Bu </a:t>
            </a:r>
            <a:r>
              <a:rPr lang="tr-TR" dirty="0"/>
              <a:t>sistem ülkemiz bilimsel varlığının korunması, arşivlenmesi ve dergilerin sıkıntı çektikleri hizmetlerin kolaylaştırılması açısından çok önemli kilometre taşıdır</a:t>
            </a:r>
            <a:r>
              <a:rPr lang="tr-TR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Prof.Dr</a:t>
            </a:r>
            <a:r>
              <a:rPr lang="en-US" dirty="0"/>
              <a:t>. </a:t>
            </a:r>
            <a:r>
              <a:rPr lang="en-US" dirty="0" err="1"/>
              <a:t>Zeynel</a:t>
            </a:r>
            <a:r>
              <a:rPr lang="en-US" dirty="0"/>
              <a:t> </a:t>
            </a:r>
            <a:r>
              <a:rPr lang="en-US" dirty="0" err="1"/>
              <a:t>Cebeci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053852" y="4365104"/>
            <a:ext cx="2520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DergiPark</a:t>
            </a:r>
            <a:r>
              <a:rPr lang="tr-TR" dirty="0"/>
              <a:t> ekibi olarak akademik yayıncılığa yapmış olduğunuz katkılardan dolayı çok teşekkür ederim. </a:t>
            </a:r>
            <a:endParaRPr lang="tr-TR" dirty="0" smtClean="0"/>
          </a:p>
          <a:p>
            <a:r>
              <a:rPr lang="tr-TR" dirty="0" smtClean="0"/>
              <a:t>Ömer </a:t>
            </a:r>
            <a:r>
              <a:rPr lang="tr-TR" dirty="0"/>
              <a:t>ESEN, </a:t>
            </a:r>
            <a:r>
              <a:rPr lang="tr-TR" dirty="0" err="1"/>
              <a:t>PhD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409228" y="1333912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Sayın </a:t>
            </a:r>
            <a:r>
              <a:rPr lang="tr-TR" dirty="0" err="1" smtClean="0"/>
              <a:t>DergiPark</a:t>
            </a:r>
            <a:r>
              <a:rPr lang="tr-TR" dirty="0" smtClean="0"/>
              <a:t> </a:t>
            </a:r>
            <a:r>
              <a:rPr lang="tr-TR" dirty="0"/>
              <a:t>yetkilileri,</a:t>
            </a:r>
          </a:p>
          <a:p>
            <a:r>
              <a:rPr lang="tr-TR" dirty="0" err="1" smtClean="0"/>
              <a:t>DergiParkın</a:t>
            </a:r>
            <a:r>
              <a:rPr lang="tr-TR" dirty="0" smtClean="0"/>
              <a:t> </a:t>
            </a:r>
            <a:r>
              <a:rPr lang="tr-TR" dirty="0"/>
              <a:t>yeni versiyonu hepimize hayırlı olsun, sizleri bize en iyi sistemi sunmak için gösterdiğiniz çabalardan dolayı tebrik ediyor, gayretleriniz için çok teşekkür ediyorum. </a:t>
            </a:r>
            <a:endParaRPr lang="tr-TR" dirty="0" smtClean="0"/>
          </a:p>
          <a:p>
            <a:r>
              <a:rPr lang="tr-TR" dirty="0"/>
              <a:t> Prof. Dr. Ferit Uslu</a:t>
            </a:r>
          </a:p>
        </p:txBody>
      </p:sp>
      <p:sp>
        <p:nvSpPr>
          <p:cNvPr id="8" name="Dikdörtgen 7"/>
          <p:cNvSpPr/>
          <p:nvPr/>
        </p:nvSpPr>
        <p:spPr>
          <a:xfrm>
            <a:off x="8398668" y="4532927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Sayın </a:t>
            </a:r>
            <a:r>
              <a:rPr lang="tr-TR" dirty="0" err="1" smtClean="0"/>
              <a:t>DergiPark</a:t>
            </a:r>
            <a:r>
              <a:rPr lang="tr-TR" dirty="0" smtClean="0"/>
              <a:t> </a:t>
            </a:r>
            <a:r>
              <a:rPr lang="tr-TR" dirty="0"/>
              <a:t>Ekibi,</a:t>
            </a:r>
            <a:br>
              <a:rPr lang="tr-TR" dirty="0"/>
            </a:br>
            <a:r>
              <a:rPr lang="tr-TR" dirty="0" err="1" smtClean="0"/>
              <a:t>DergiPark'daki</a:t>
            </a:r>
            <a:r>
              <a:rPr lang="tr-TR" dirty="0" smtClean="0"/>
              <a:t> </a:t>
            </a:r>
            <a:r>
              <a:rPr lang="tr-TR" dirty="0"/>
              <a:t>yenilikler ve özverili çalışmalarınız için teşekkür ederim</a:t>
            </a:r>
            <a:r>
              <a:rPr lang="tr-TR" dirty="0" smtClean="0"/>
              <a:t>.</a:t>
            </a:r>
          </a:p>
          <a:p>
            <a:r>
              <a:rPr lang="tr-TR" dirty="0" smtClean="0"/>
              <a:t>Prof</a:t>
            </a:r>
            <a:r>
              <a:rPr lang="tr-TR" dirty="0"/>
              <a:t>. Dr. İzzet KARA</a:t>
            </a:r>
          </a:p>
        </p:txBody>
      </p:sp>
      <p:sp>
        <p:nvSpPr>
          <p:cNvPr id="9" name="Dikdörtgen 8"/>
          <p:cNvSpPr/>
          <p:nvPr/>
        </p:nvSpPr>
        <p:spPr>
          <a:xfrm>
            <a:off x="8628798" y="436442"/>
            <a:ext cx="30963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iyi çalışmalar...</a:t>
            </a:r>
            <a:r>
              <a:rPr lang="tr-TR" dirty="0" err="1"/>
              <a:t>sitenenizden</a:t>
            </a:r>
            <a:r>
              <a:rPr lang="tr-TR" dirty="0"/>
              <a:t> çok memnunum büyük bir boşluğu dolduruyor ayrıca sadece gerekli olduğu için değil canım sıkıldığı zamanlarda girip alakasız gezinmem bile sıkıntımı gidermeme yetiyor tüm çalışanlarınızdan ALLAH RAZI </a:t>
            </a:r>
            <a:r>
              <a:rPr lang="tr-TR" dirty="0" smtClean="0"/>
              <a:t>olsun.</a:t>
            </a:r>
          </a:p>
          <a:p>
            <a:r>
              <a:rPr lang="tr-TR" dirty="0" smtClean="0"/>
              <a:t>Kadir AKSU</a:t>
            </a:r>
            <a:endParaRPr lang="tr-TR" dirty="0"/>
          </a:p>
        </p:txBody>
      </p:sp>
      <p:pic>
        <p:nvPicPr>
          <p:cNvPr id="4114" name="Picture 18" descr="C:\Users\Fatma Başar\AppData\Local\Microsoft\Windows\INetCache\IE\E7O6F3MW\note-154962_960_72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92" y="3792488"/>
            <a:ext cx="470256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4150196" y="4166974"/>
            <a:ext cx="37351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Hızlı dönüşünüz ve katkılarınız için size ve sistemin bu kadar düzgün çalışmasında emeği geçen tüm </a:t>
            </a:r>
            <a:r>
              <a:rPr lang="tr-TR" dirty="0" err="1"/>
              <a:t>DergiPark</a:t>
            </a:r>
            <a:r>
              <a:rPr lang="tr-TR" dirty="0"/>
              <a:t> ekibine GIDA Dergisi adına çok teşekkür ederim. </a:t>
            </a:r>
          </a:p>
          <a:p>
            <a:r>
              <a:rPr lang="tr-TR" dirty="0"/>
              <a:t>İyi çalışmalar dilerim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İbrahim Çakır</a:t>
            </a:r>
          </a:p>
        </p:txBody>
      </p:sp>
      <p:pic>
        <p:nvPicPr>
          <p:cNvPr id="28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İletişim ve Sosyal Medya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13"/>
          <p:cNvSpPr txBox="1">
            <a:spLocks/>
          </p:cNvSpPr>
          <p:nvPr/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rtlCol="0"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" dirty="0" smtClean="0">
                <a:solidFill>
                  <a:schemeClr val="tx2"/>
                </a:solidFill>
              </a:rPr>
              <a:t>DergiPark Forum sayfası</a:t>
            </a:r>
          </a:p>
          <a:p>
            <a:r>
              <a:rPr lang="tr" dirty="0" smtClean="0">
                <a:solidFill>
                  <a:schemeClr val="tx2"/>
                </a:solidFill>
              </a:rPr>
              <a:t>DergiPark duyuru listesi</a:t>
            </a:r>
          </a:p>
          <a:p>
            <a:r>
              <a:rPr lang="tr" dirty="0" smtClean="0">
                <a:solidFill>
                  <a:schemeClr val="tx2"/>
                </a:solidFill>
              </a:rPr>
              <a:t>dergipark@ulakbim.gov.tr</a:t>
            </a:r>
          </a:p>
          <a:p>
            <a:r>
              <a:rPr lang="tr" dirty="0" smtClean="0">
                <a:solidFill>
                  <a:schemeClr val="tx2"/>
                </a:solidFill>
              </a:rPr>
              <a:t>dergiparkdestek@tubitak.gov.tr</a:t>
            </a:r>
          </a:p>
          <a:p>
            <a:r>
              <a:rPr lang="tr" dirty="0" smtClean="0">
                <a:solidFill>
                  <a:schemeClr val="tx2"/>
                </a:solidFill>
              </a:rPr>
              <a:t>     </a:t>
            </a:r>
            <a:r>
              <a:rPr lang="tr-TR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tr-TR" dirty="0">
                <a:solidFill>
                  <a:schemeClr val="tx2"/>
                </a:solidFill>
                <a:hlinkClick r:id="rId2"/>
              </a:rPr>
              <a:t>://</a:t>
            </a:r>
            <a:r>
              <a:rPr lang="tr-TR" dirty="0" smtClean="0">
                <a:solidFill>
                  <a:schemeClr val="tx2"/>
                </a:solidFill>
                <a:hlinkClick r:id="rId2"/>
              </a:rPr>
              <a:t>www.facebook.com/dergi.park?fref=ts</a:t>
            </a:r>
            <a:endParaRPr lang="tr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" dirty="0" smtClean="0">
                <a:solidFill>
                  <a:schemeClr val="tx2"/>
                </a:solidFill>
              </a:rPr>
              <a:t>     </a:t>
            </a:r>
          </a:p>
          <a:p>
            <a:r>
              <a:rPr lang="tr" dirty="0">
                <a:solidFill>
                  <a:schemeClr val="tx2"/>
                </a:solidFill>
              </a:rPr>
              <a:t> </a:t>
            </a:r>
            <a:r>
              <a:rPr lang="tr" dirty="0" smtClean="0">
                <a:solidFill>
                  <a:schemeClr val="tx2"/>
                </a:solidFill>
              </a:rPr>
              <a:t>    </a:t>
            </a:r>
            <a:r>
              <a:rPr lang="tr-TR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tr-TR" dirty="0" smtClean="0">
                <a:solidFill>
                  <a:schemeClr val="tx2"/>
                </a:solidFill>
                <a:hlinkClick r:id="rId3"/>
              </a:rPr>
              <a:t>twitter.com/DergiPark</a:t>
            </a:r>
            <a:endParaRPr lang="tr" dirty="0" smtClean="0">
              <a:solidFill>
                <a:schemeClr val="tx2"/>
              </a:solidFill>
            </a:endParaRPr>
          </a:p>
          <a:p>
            <a:endParaRPr lang="tr" dirty="0" smtClean="0">
              <a:solidFill>
                <a:schemeClr val="tx2"/>
              </a:solidFill>
            </a:endParaRPr>
          </a:p>
          <a:p>
            <a:r>
              <a:rPr lang="tr" dirty="0" smtClean="0">
                <a:solidFill>
                  <a:schemeClr val="tx2"/>
                </a:solidFill>
              </a:rPr>
              <a:t>    </a:t>
            </a:r>
            <a:r>
              <a:rPr lang="tr-TR" dirty="0">
                <a:solidFill>
                  <a:schemeClr val="tx2"/>
                </a:solidFill>
              </a:rPr>
              <a:t> </a:t>
            </a:r>
            <a:r>
              <a:rPr lang="tr-TR" dirty="0">
                <a:solidFill>
                  <a:schemeClr val="tx2"/>
                </a:solidFill>
                <a:hlinkClick r:id="rId4"/>
              </a:rPr>
              <a:t>https://www.instagram.com/dergipark/</a:t>
            </a:r>
            <a:r>
              <a:rPr lang="tr-TR" dirty="0">
                <a:solidFill>
                  <a:schemeClr val="tx2"/>
                </a:solidFill>
              </a:rPr>
              <a:t> </a:t>
            </a:r>
            <a:r>
              <a:rPr lang="tr" dirty="0" smtClean="0">
                <a:solidFill>
                  <a:schemeClr val="tx2"/>
                </a:solidFill>
              </a:rPr>
              <a:t> </a:t>
            </a:r>
            <a:endParaRPr lang="tr" dirty="0">
              <a:solidFill>
                <a:schemeClr val="tx2"/>
              </a:solidFill>
            </a:endParaRPr>
          </a:p>
        </p:txBody>
      </p:sp>
      <p:sp>
        <p:nvSpPr>
          <p:cNvPr id="4" name="AutoShape 2" descr="facebook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3" name="Picture 3" descr="C:\Users\Fatma Başar\Desktop\fac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11933" r="11787" b="10979"/>
          <a:stretch/>
        </p:blipFill>
        <p:spPr bwMode="auto">
          <a:xfrm>
            <a:off x="1293814" y="3744809"/>
            <a:ext cx="6147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atma Başar\Desktop\tw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465313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atma Başar\Desktop\ins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7" t="17763" r="20385" b="19185"/>
          <a:stretch/>
        </p:blipFill>
        <p:spPr bwMode="auto">
          <a:xfrm>
            <a:off x="1291273" y="5761033"/>
            <a:ext cx="592312" cy="62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94012" y="980728"/>
            <a:ext cx="8458200" cy="3200400"/>
          </a:xfrm>
        </p:spPr>
        <p:txBody>
          <a:bodyPr/>
          <a:lstStyle/>
          <a:p>
            <a:r>
              <a:rPr lang="tr-TR" dirty="0" smtClean="0"/>
              <a:t>Teşekkürler…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710036" y="4293096"/>
            <a:ext cx="8458200" cy="1371600"/>
          </a:xfrm>
        </p:spPr>
        <p:txBody>
          <a:bodyPr/>
          <a:lstStyle/>
          <a:p>
            <a:r>
              <a:rPr lang="tr-TR" dirty="0"/>
              <a:t>f</a:t>
            </a:r>
            <a:r>
              <a:rPr lang="tr-TR" dirty="0" smtClean="0"/>
              <a:t>atma.basar@tubitak.gov.tr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00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67" y="225481"/>
            <a:ext cx="4646990" cy="914400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Bakış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864" y="1546789"/>
            <a:ext cx="7358166" cy="4572000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Amaç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>
                <a:solidFill>
                  <a:schemeClr val="tx2"/>
                </a:solidFill>
              </a:rPr>
              <a:t>Akademik süreli yayıncılığın, Türkiye'de </a:t>
            </a:r>
            <a:r>
              <a:rPr lang="tr-TR" dirty="0" smtClean="0">
                <a:solidFill>
                  <a:schemeClr val="tx2"/>
                </a:solidFill>
              </a:rPr>
              <a:t>standartlara </a:t>
            </a:r>
            <a:r>
              <a:rPr lang="tr-TR" dirty="0">
                <a:solidFill>
                  <a:schemeClr val="tx2"/>
                </a:solidFill>
              </a:rPr>
              <a:t>uygun olarak gelişmesini sağlamak,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Ulusal akademik dergilerin tüm </a:t>
            </a:r>
            <a:r>
              <a:rPr lang="tr-TR" dirty="0">
                <a:solidFill>
                  <a:schemeClr val="tx2"/>
                </a:solidFill>
              </a:rPr>
              <a:t>dünyada görünürlüğü ve kullanımını artırmak,</a:t>
            </a:r>
          </a:p>
          <a:p>
            <a:r>
              <a:rPr lang="tr-TR" dirty="0">
                <a:solidFill>
                  <a:schemeClr val="tx2"/>
                </a:solidFill>
              </a:rPr>
              <a:t>Dergilerin elektronik ortamda yönetilmesini sağlayan bir sistemin yaygın ve ileri düzeyde kullanımını </a:t>
            </a:r>
            <a:r>
              <a:rPr lang="tr-TR" dirty="0" smtClean="0">
                <a:solidFill>
                  <a:schemeClr val="tx2"/>
                </a:solidFill>
              </a:rPr>
              <a:t>sağlamak,</a:t>
            </a:r>
            <a:endParaRPr lang="tr-TR" dirty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Ulusal </a:t>
            </a:r>
            <a:r>
              <a:rPr lang="tr-TR" dirty="0">
                <a:solidFill>
                  <a:schemeClr val="tx2"/>
                </a:solidFill>
              </a:rPr>
              <a:t>Atıf </a:t>
            </a:r>
            <a:r>
              <a:rPr lang="tr-TR" dirty="0" err="1" smtClean="0">
                <a:solidFill>
                  <a:schemeClr val="tx2"/>
                </a:solidFill>
              </a:rPr>
              <a:t>Dizini’ne</a:t>
            </a:r>
            <a:r>
              <a:rPr lang="tr-TR" dirty="0" smtClean="0">
                <a:solidFill>
                  <a:schemeClr val="tx2"/>
                </a:solidFill>
              </a:rPr>
              <a:t> veri </a:t>
            </a:r>
            <a:r>
              <a:rPr lang="tr-TR" dirty="0">
                <a:solidFill>
                  <a:schemeClr val="tx2"/>
                </a:solidFill>
              </a:rPr>
              <a:t>sağlamak.</a:t>
            </a:r>
          </a:p>
          <a:p>
            <a:endParaRPr lang="tr-TR" dirty="0"/>
          </a:p>
          <a:p>
            <a:pPr marL="45720" indent="0">
              <a:buNone/>
            </a:pPr>
            <a:r>
              <a:rPr lang="tr-TR" b="1" dirty="0" smtClean="0">
                <a:solidFill>
                  <a:srgbClr val="C00000"/>
                </a:solidFill>
              </a:rPr>
              <a:t>Kapsam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Türkiye’de yayınlanan ve hakemli, akademik dergiler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Türki Cumhuriyetleri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Balkan Ülkeleri</a:t>
            </a:r>
            <a:endParaRPr lang="tr-TR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8" name="Picture 4" descr="bakış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85" y="733529"/>
            <a:ext cx="3967907" cy="3968941"/>
          </a:xfrm>
          <a:prstGeom prst="rect">
            <a:avLst/>
          </a:prstGeom>
          <a:noFill/>
          <a:effectLst>
            <a:reflection stA="29000" endPos="35000" dist="38100" dir="5400000" sy="-100000" algn="bl" rotWithShape="0"/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9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Şekil 19"/>
          <p:cNvSpPr/>
          <p:nvPr/>
        </p:nvSpPr>
        <p:spPr>
          <a:xfrm>
            <a:off x="1041184" y="2315808"/>
            <a:ext cx="2355692" cy="2355692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Çember Ok 15"/>
          <p:cNvSpPr/>
          <p:nvPr/>
        </p:nvSpPr>
        <p:spPr>
          <a:xfrm>
            <a:off x="3357701" y="1288575"/>
            <a:ext cx="2645241" cy="2645241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Şekil 20"/>
          <p:cNvSpPr/>
          <p:nvPr/>
        </p:nvSpPr>
        <p:spPr>
          <a:xfrm>
            <a:off x="5950396" y="2348880"/>
            <a:ext cx="2355692" cy="2355692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069220098"/>
              </p:ext>
            </p:extLst>
          </p:nvPr>
        </p:nvGraphicFramePr>
        <p:xfrm>
          <a:off x="-67620" y="1080412"/>
          <a:ext cx="2910813" cy="34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390269329"/>
              </p:ext>
            </p:extLst>
          </p:nvPr>
        </p:nvGraphicFramePr>
        <p:xfrm>
          <a:off x="2205981" y="1124744"/>
          <a:ext cx="2910813" cy="34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Çember Ok 6"/>
          <p:cNvSpPr/>
          <p:nvPr/>
        </p:nvSpPr>
        <p:spPr>
          <a:xfrm>
            <a:off x="8220126" y="1165183"/>
            <a:ext cx="2645241" cy="2645241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2649675094"/>
              </p:ext>
            </p:extLst>
          </p:nvPr>
        </p:nvGraphicFramePr>
        <p:xfrm>
          <a:off x="6958509" y="1512460"/>
          <a:ext cx="2910813" cy="34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3746911225"/>
              </p:ext>
            </p:extLst>
          </p:nvPr>
        </p:nvGraphicFramePr>
        <p:xfrm>
          <a:off x="9406781" y="1196752"/>
          <a:ext cx="2910813" cy="34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7352721" y="2375710"/>
            <a:ext cx="1906734" cy="1323439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600" dirty="0" err="1"/>
              <a:t>OJS’nin</a:t>
            </a:r>
            <a:r>
              <a:rPr lang="tr-TR" sz="1600" dirty="0"/>
              <a:t> kapatılması </a:t>
            </a:r>
            <a:r>
              <a:rPr lang="tr-TR" sz="1600" dirty="0" err="1"/>
              <a:t>UDS’ye</a:t>
            </a:r>
            <a:r>
              <a:rPr lang="tr-TR" sz="1600" dirty="0"/>
              <a:t> </a:t>
            </a:r>
            <a:r>
              <a:rPr lang="tr-TR" sz="1600" dirty="0" smtClean="0"/>
              <a:t>geçiş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Dergi artışı</a:t>
            </a:r>
            <a:endParaRPr lang="tr-T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Veri </a:t>
            </a:r>
            <a:r>
              <a:rPr lang="tr-TR" sz="1600" dirty="0" smtClean="0"/>
              <a:t>temizliği</a:t>
            </a:r>
            <a:endParaRPr lang="tr-TR" dirty="0"/>
          </a:p>
        </p:txBody>
      </p:sp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3317477672"/>
              </p:ext>
            </p:extLst>
          </p:nvPr>
        </p:nvGraphicFramePr>
        <p:xfrm>
          <a:off x="4654253" y="1224428"/>
          <a:ext cx="2910813" cy="3428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30" name="Başlık 1"/>
          <p:cNvSpPr txBox="1">
            <a:spLocks/>
          </p:cNvSpPr>
          <p:nvPr/>
        </p:nvSpPr>
        <p:spPr>
          <a:xfrm>
            <a:off x="405781" y="620688"/>
            <a:ext cx="96012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Evreler</a:t>
            </a:r>
          </a:p>
        </p:txBody>
      </p:sp>
      <p:sp>
        <p:nvSpPr>
          <p:cNvPr id="6" name="Sağ Ayraç 5"/>
          <p:cNvSpPr/>
          <p:nvPr/>
        </p:nvSpPr>
        <p:spPr>
          <a:xfrm rot="5400000">
            <a:off x="1064017" y="3797239"/>
            <a:ext cx="399790" cy="2148312"/>
          </a:xfrm>
          <a:prstGeom prst="rightBrace">
            <a:avLst>
              <a:gd name="adj1" fmla="val 60430"/>
              <a:gd name="adj2" fmla="val 5037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99FF99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92420" y="532947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Başlangıç Evresi</a:t>
            </a:r>
            <a:endParaRPr lang="tr-TR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ağ Ayraç 21"/>
          <p:cNvSpPr/>
          <p:nvPr/>
        </p:nvSpPr>
        <p:spPr>
          <a:xfrm rot="5400000">
            <a:off x="5791739" y="1470143"/>
            <a:ext cx="389322" cy="6840760"/>
          </a:xfrm>
          <a:prstGeom prst="rightBrace">
            <a:avLst>
              <a:gd name="adj1" fmla="val 107500"/>
              <a:gd name="adj2" fmla="val 50297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99FF99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5014293" y="5373216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Olgunluk Evresi</a:t>
            </a:r>
            <a:endParaRPr lang="tr-TR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ağ Ayraç 23"/>
          <p:cNvSpPr/>
          <p:nvPr/>
        </p:nvSpPr>
        <p:spPr>
          <a:xfrm rot="5400000">
            <a:off x="10569073" y="3811133"/>
            <a:ext cx="399790" cy="2148312"/>
          </a:xfrm>
          <a:prstGeom prst="rightBrace">
            <a:avLst>
              <a:gd name="adj1" fmla="val 60430"/>
              <a:gd name="adj2" fmla="val 5037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99FF99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9817426" y="5329624"/>
            <a:ext cx="173637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Gelişme Evresi</a:t>
            </a:r>
            <a:endParaRPr lang="tr-TR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5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2" grpId="0">
        <p:bldAsOne/>
      </p:bldGraphic>
      <p:bldGraphic spid="13" grpId="0">
        <p:bldAsOne/>
      </p:bldGraphic>
      <p:bldP spid="3" grpId="0" animBg="1"/>
      <p:bldGraphic spid="1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Barındırılan Dergi Sayısı</a:t>
            </a:r>
            <a:endParaRPr lang="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İçerik Yer Tutucusu 5" descr="4 kategori için 3 serinin değerlerini gösteren kümelenmiş sütun grafik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652142"/>
              </p:ext>
            </p:extLst>
          </p:nvPr>
        </p:nvGraphicFramePr>
        <p:xfrm>
          <a:off x="1293812" y="1676400"/>
          <a:ext cx="9985175" cy="499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1764" y="-315416"/>
            <a:ext cx="9872948" cy="1356360"/>
          </a:xfrm>
        </p:spPr>
        <p:txBody>
          <a:bodyPr/>
          <a:lstStyle/>
          <a:p>
            <a:r>
              <a:rPr lang="tr-TR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DergiPark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Hizmet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Akışı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817079803"/>
              </p:ext>
            </p:extLst>
          </p:nvPr>
        </p:nvGraphicFramePr>
        <p:xfrm>
          <a:off x="333772" y="836712"/>
          <a:ext cx="11561459" cy="577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009201" y="324433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DOI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2291417" y="4441695"/>
            <a:ext cx="321607" cy="321733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2689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5820" y="381000"/>
            <a:ext cx="11233247" cy="1143000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Ulusal Araştırma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erilerinin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tandartlaştırılması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13"/>
          <p:cNvSpPr txBox="1">
            <a:spLocks/>
          </p:cNvSpPr>
          <p:nvPr/>
        </p:nvSpPr>
        <p:spPr>
          <a:xfrm>
            <a:off x="1293813" y="1988840"/>
            <a:ext cx="9601200" cy="4495800"/>
          </a:xfrm>
          <a:prstGeom prst="rect">
            <a:avLst/>
          </a:prstGeom>
        </p:spPr>
        <p:txBody>
          <a:bodyPr rtlCol="0"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" dirty="0" smtClean="0">
                <a:solidFill>
                  <a:schemeClr val="tx2"/>
                </a:solidFill>
              </a:rPr>
              <a:t>Aktarılan verilerin düzgünlüğü</a:t>
            </a:r>
          </a:p>
          <a:p>
            <a:r>
              <a:rPr lang="tr" dirty="0" smtClean="0">
                <a:solidFill>
                  <a:schemeClr val="tx2"/>
                </a:solidFill>
              </a:rPr>
              <a:t>DergiPark verilerinin düzenli olarak gözden geçirilmesi</a:t>
            </a:r>
          </a:p>
          <a:p>
            <a:r>
              <a:rPr lang="tr" dirty="0" smtClean="0">
                <a:solidFill>
                  <a:schemeClr val="tx2"/>
                </a:solidFill>
              </a:rPr>
              <a:t>Uluslararası standartlar</a:t>
            </a:r>
          </a:p>
          <a:p>
            <a:r>
              <a:rPr lang="tr" dirty="0" smtClean="0">
                <a:solidFill>
                  <a:schemeClr val="tx2"/>
                </a:solidFill>
              </a:rPr>
              <a:t>OpenAIRE veri sağlayıcı (300.000 içerik) </a:t>
            </a:r>
          </a:p>
          <a:p>
            <a:r>
              <a:rPr lang="tr" dirty="0" smtClean="0">
                <a:solidFill>
                  <a:schemeClr val="tx2"/>
                </a:solidFill>
              </a:rPr>
              <a:t>Harmanlama</a:t>
            </a:r>
          </a:p>
          <a:p>
            <a:r>
              <a:rPr lang="tr" dirty="0" smtClean="0">
                <a:solidFill>
                  <a:schemeClr val="tx2"/>
                </a:solidFill>
              </a:rPr>
              <a:t>DOI</a:t>
            </a:r>
          </a:p>
          <a:p>
            <a:endParaRPr lang="tr" dirty="0" smtClean="0">
              <a:solidFill>
                <a:schemeClr val="tx2"/>
              </a:solidFill>
            </a:endParaRPr>
          </a:p>
          <a:p>
            <a:endParaRPr lang="tr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atma Başar\Desktop\stand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2996952"/>
            <a:ext cx="34348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7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9756" y="-387424"/>
            <a:ext cx="9872948" cy="1356360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</a:t>
            </a:r>
            <a:r>
              <a:rPr lang="tr-T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Hatırlatma!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434037"/>
              </p:ext>
            </p:extLst>
          </p:nvPr>
        </p:nvGraphicFramePr>
        <p:xfrm>
          <a:off x="189756" y="980728"/>
          <a:ext cx="11669748" cy="3771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3" descr="C:\Users\Fatma Başar\Desktop\is-not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49" y="4333397"/>
            <a:ext cx="1398450" cy="108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25" y="4505394"/>
            <a:ext cx="2739605" cy="822096"/>
          </a:xfrm>
          <a:prstGeom prst="rect">
            <a:avLst/>
          </a:prstGeom>
        </p:spPr>
      </p:pic>
      <p:pic>
        <p:nvPicPr>
          <p:cNvPr id="10" name="Picture 2" descr="C:\Users\Fatma Başar\Desktop\tr dizi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17" y="4041859"/>
            <a:ext cx="2050899" cy="1564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13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93813" y="260648"/>
            <a:ext cx="10633247" cy="11430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DergiPark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Dergilerin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Yönetimine Karışmaz!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Ancak</a:t>
            </a:r>
          </a:p>
        </p:txBody>
      </p:sp>
      <p:sp>
        <p:nvSpPr>
          <p:cNvPr id="3" name="İçerik Yer Tutucusu 13"/>
          <p:cNvSpPr txBox="1">
            <a:spLocks/>
          </p:cNvSpPr>
          <p:nvPr/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rtlCol="0"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" dirty="0" smtClean="0"/>
              <a:t>Güncellik takibi yapar</a:t>
            </a:r>
          </a:p>
          <a:p>
            <a:r>
              <a:rPr lang="tr" dirty="0" smtClean="0"/>
              <a:t>Etik ihlalleri uyarır</a:t>
            </a:r>
          </a:p>
          <a:p>
            <a:r>
              <a:rPr lang="tr" dirty="0" smtClean="0"/>
              <a:t>Eksiklikleri hatırlatır</a:t>
            </a:r>
          </a:p>
          <a:p>
            <a:r>
              <a:rPr lang="tr" dirty="0" smtClean="0"/>
              <a:t>Eksik veya hatalı girişleri enlgellemek için önlemler alır</a:t>
            </a:r>
          </a:p>
          <a:p>
            <a:r>
              <a:rPr lang="tr" dirty="0" smtClean="0"/>
              <a:t>Katılım Sözleşmesine uygun olmayan veya sözleşmeye aykırı davranan dergileri DergiPark’tan çıkarır</a:t>
            </a:r>
          </a:p>
          <a:p>
            <a:r>
              <a:rPr lang="tr" dirty="0" smtClean="0"/>
              <a:t>Başvuru tarihinden itibaren bir yıl içerisinde hiç sayı yayınlamayan dergileri beklemeye alır</a:t>
            </a:r>
          </a:p>
          <a:p>
            <a:endParaRPr lang="tr" dirty="0" smtClean="0"/>
          </a:p>
          <a:p>
            <a:endParaRPr lang="tr" dirty="0"/>
          </a:p>
        </p:txBody>
      </p:sp>
      <p:pic>
        <p:nvPicPr>
          <p:cNvPr id="4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9876" y="260648"/>
            <a:ext cx="10561239" cy="1143000"/>
          </a:xfrm>
        </p:spPr>
        <p:txBody>
          <a:bodyPr/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Akademik Süreli Yayıncılık Hakkında 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arkındalık</a:t>
            </a:r>
            <a:endParaRPr lang="tr-T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İçerik Yer Tutucusu 13"/>
          <p:cNvSpPr txBox="1">
            <a:spLocks/>
          </p:cNvSpPr>
          <p:nvPr/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rtlCol="0"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>
                <a:solidFill>
                  <a:schemeClr val="tx2"/>
                </a:solidFill>
              </a:rPr>
              <a:t>Yayıncılık Etik Komitesi </a:t>
            </a:r>
            <a:r>
              <a:rPr lang="tr-TR" dirty="0">
                <a:solidFill>
                  <a:schemeClr val="tx2"/>
                </a:solidFill>
                <a:hlinkClick r:id="rId2"/>
              </a:rPr>
              <a:t>COPE </a:t>
            </a:r>
            <a:r>
              <a:rPr lang="tr-TR" dirty="0">
                <a:solidFill>
                  <a:schemeClr val="tx2"/>
                </a:solidFill>
              </a:rPr>
              <a:t>tarafından hazırlanan Dergi Editörleri için Yönerge</a:t>
            </a:r>
          </a:p>
          <a:p>
            <a:r>
              <a:rPr lang="tr-TR" dirty="0" err="1">
                <a:solidFill>
                  <a:schemeClr val="tx2"/>
                </a:solidFill>
                <a:hlinkClick r:id="rId3"/>
              </a:rPr>
              <a:t>AkademikYayıncılıkta</a:t>
            </a:r>
            <a:r>
              <a:rPr lang="tr-TR" dirty="0">
                <a:solidFill>
                  <a:schemeClr val="tx2"/>
                </a:solidFill>
                <a:hlinkClick r:id="rId3"/>
              </a:rPr>
              <a:t> Şeffaflık İlkeleri ve En İyi </a:t>
            </a:r>
            <a:r>
              <a:rPr lang="tr-TR" dirty="0" smtClean="0">
                <a:solidFill>
                  <a:schemeClr val="tx2"/>
                </a:solidFill>
                <a:hlinkClick r:id="rId3"/>
              </a:rPr>
              <a:t>Uygulamalar</a:t>
            </a: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TR Dizin Sunumları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DOAJ başvurusunda teknik sorulara cevaplar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Yeni dergi çıkartmak isteyenlere hatırlatmalar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ISSN alma</a:t>
            </a:r>
          </a:p>
          <a:p>
            <a:r>
              <a:rPr lang="tr-TR" dirty="0" smtClean="0">
                <a:solidFill>
                  <a:schemeClr val="tx2"/>
                </a:solidFill>
              </a:rPr>
              <a:t>Dergi adı değiştirme</a:t>
            </a:r>
            <a:endParaRPr lang="tr" dirty="0" smtClean="0">
              <a:solidFill>
                <a:schemeClr val="tx2"/>
              </a:solidFill>
            </a:endParaRPr>
          </a:p>
          <a:p>
            <a:endParaRPr lang="tr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Fatma Başar\Desktop\dergipark_logo_t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6363109"/>
            <a:ext cx="1008112" cy="49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Uz8NaUn7hy4zTckDsXZ6"/>
</p:tagLst>
</file>

<file path=ppt/theme/theme1.xml><?xml version="1.0" encoding="utf-8"?>
<a:theme xmlns:a="http://schemas.openxmlformats.org/drawingml/2006/main" name="Berraklık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2189_TF02801109_TF02801109" id="{F65A2576-DA79-4282-ABFF-97ECD9E1116F}" vid="{7B62105A-2D7F-4F84-A8F9-C5740624BCE6}"/>
    </a:ext>
  </a:extLst>
</a:theme>
</file>

<file path=ppt/theme/theme2.xml><?xml version="1.0" encoding="utf-8"?>
<a:theme xmlns:a="http://schemas.openxmlformats.org/drawingml/2006/main" name="Office Teması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4873beb7-5857-4685-be1f-d57550cc96cc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Berraklık doğa sunusu (geniş ekran)</Template>
  <TotalTime>855</TotalTime>
  <Words>603</Words>
  <Application>Microsoft Office PowerPoint</Application>
  <PresentationFormat>Özel</PresentationFormat>
  <Paragraphs>168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Berraklık 16x9</vt:lpstr>
      <vt:lpstr>PowerPoint Sunusu</vt:lpstr>
      <vt:lpstr>Genel Bakış</vt:lpstr>
      <vt:lpstr>PowerPoint Sunusu</vt:lpstr>
      <vt:lpstr>Barındırılan Dergi Sayısı</vt:lpstr>
      <vt:lpstr>DergiPark Hizmet Akışı</vt:lpstr>
      <vt:lpstr>Ulusal Araştırma Verilerinin Standartlaştırılması</vt:lpstr>
      <vt:lpstr>Önemli Hatırlatma!</vt:lpstr>
      <vt:lpstr>DergiPark Dergilerin Yönetimine Karışmaz! Ancak</vt:lpstr>
      <vt:lpstr>Akademik Süreli Yayıncılık Hakkında Farkındalık</vt:lpstr>
      <vt:lpstr>TR Dizin ve Ulusal Atıf Dizini ile Entegrasyon</vt:lpstr>
      <vt:lpstr>YÖK Akademik ile Entegrasyon ve İşbirliği</vt:lpstr>
      <vt:lpstr>DergiPark’ta Neler Oluyor?</vt:lpstr>
      <vt:lpstr>DergiPark Proje Ekibi</vt:lpstr>
      <vt:lpstr>DergiPark Geliştirme Grubu</vt:lpstr>
      <vt:lpstr>Yeni Gelişmeler</vt:lpstr>
      <vt:lpstr>Teşekkür Mektupları</vt:lpstr>
      <vt:lpstr>İletişim ve Sosyal Medya</vt:lpstr>
      <vt:lpstr>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DergiPark</dc:title>
  <dc:creator>fatma basar</dc:creator>
  <cp:lastModifiedBy>Fatma Başar</cp:lastModifiedBy>
  <cp:revision>66</cp:revision>
  <dcterms:created xsi:type="dcterms:W3CDTF">2018-03-20T15:55:19Z</dcterms:created>
  <dcterms:modified xsi:type="dcterms:W3CDTF">2018-04-04T20:46:49Z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